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 id="2147483673" r:id="rId4"/>
    <p:sldMasterId id="2147483677" r:id="rId5"/>
    <p:sldMasterId id="2147483681" r:id="rId6"/>
    <p:sldMasterId id="2147483693" r:id="rId7"/>
    <p:sldMasterId id="2147483705" r:id="rId8"/>
  </p:sldMasterIdLst>
  <p:notesMasterIdLst>
    <p:notesMasterId r:id="rId13"/>
  </p:notesMasterIdLst>
  <p:sldIdLst>
    <p:sldId id="266" r:id="rId9"/>
    <p:sldId id="352" r:id="rId10"/>
    <p:sldId id="303" r:id="rId11"/>
    <p:sldId id="351" r:id="rId12"/>
    <p:sldId id="304" r:id="rId14"/>
    <p:sldId id="425" r:id="rId15"/>
    <p:sldId id="305" r:id="rId16"/>
    <p:sldId id="307" r:id="rId17"/>
    <p:sldId id="309" r:id="rId18"/>
    <p:sldId id="353" r:id="rId19"/>
    <p:sldId id="378" r:id="rId20"/>
    <p:sldId id="393" r:id="rId21"/>
    <p:sldId id="396" r:id="rId22"/>
    <p:sldId id="281" r:id="rId23"/>
    <p:sldId id="284" r:id="rId24"/>
    <p:sldId id="319" r:id="rId25"/>
    <p:sldId id="312" r:id="rId26"/>
    <p:sldId id="415" r:id="rId27"/>
    <p:sldId id="414" r:id="rId28"/>
    <p:sldId id="416" r:id="rId29"/>
    <p:sldId id="318" r:id="rId30"/>
    <p:sldId id="314" r:id="rId31"/>
    <p:sldId id="409" r:id="rId32"/>
    <p:sldId id="301" r:id="rId33"/>
    <p:sldId id="313" r:id="rId34"/>
    <p:sldId id="345" r:id="rId35"/>
    <p:sldId id="346" r:id="rId36"/>
    <p:sldId id="317" r:id="rId37"/>
  </p:sldIdLst>
  <p:sldSz cx="14630400" cy="8229600"/>
  <p:notesSz cx="8229600" cy="14630400"/>
  <p:embeddedFontLst>
    <p:embeddedFont>
      <p:font typeface="Corbel" panose="020B0503020204020204" charset="0"/>
      <p:regular r:id="rId42"/>
      <p:bold r:id="rId43"/>
      <p:italic r:id="rId44"/>
      <p:boldItalic r:id="rId45"/>
    </p:embeddedFont>
    <p:embeddedFont>
      <p:font typeface="Calibri" panose="020F0502020204030204" charset="0"/>
      <p:regular r:id="rId46"/>
      <p:bold r:id="rId47"/>
      <p:italic r:id="rId48"/>
      <p:boldItalic r:id="rId49"/>
    </p:embeddedFont>
    <p:embeddedFont>
      <p:font typeface="Calibri Light" panose="020F0302020204030204" charset="0"/>
      <p:regular r:id="rId50"/>
      <p:italic r:id="rId51"/>
    </p:embeddedFont>
    <p:embeddedFont>
      <p:font typeface="Nunito Sans ExtraBold" charset="0"/>
      <p:bold r:id="rId52"/>
    </p:embeddedFont>
    <p:embeddedFont>
      <p:font typeface="Nunito Sans" charset="0"/>
      <p:regular r:id="rId53"/>
    </p:embeddedFont>
    <p:embeddedFont>
      <p:font typeface="Bahnschrift Light SemiCondensed" panose="020B0502040204020203" charset="0"/>
      <p:regular r:id="rId5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4" Type="http://schemas.openxmlformats.org/officeDocument/2006/relationships/font" Target="fonts/font13.fntdata"/><Relationship Id="rId53" Type="http://schemas.openxmlformats.org/officeDocument/2006/relationships/font" Target="fonts/font12.fntdata"/><Relationship Id="rId52" Type="http://schemas.openxmlformats.org/officeDocument/2006/relationships/font" Target="fonts/font11.fntdata"/><Relationship Id="rId51" Type="http://schemas.openxmlformats.org/officeDocument/2006/relationships/font" Target="fonts/font10.fntdata"/><Relationship Id="rId50" Type="http://schemas.openxmlformats.org/officeDocument/2006/relationships/font" Target="fonts/font9.fntdata"/><Relationship Id="rId5" Type="http://schemas.openxmlformats.org/officeDocument/2006/relationships/slideMaster" Target="slideMasters/slideMaster4.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notesMaster" Target="notesMasters/notesMaster1.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9A5F825-9C29-43CC-BB96-80A60E9689F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xml"/><Relationship Id="rId8" Type="http://schemas.microsoft.com/office/2007/relationships/hdphoto" Target="../media/image6.wdp"/><Relationship Id="rId7" Type="http://schemas.openxmlformats.org/officeDocument/2006/relationships/image" Target="../media/image5.png"/><Relationship Id="rId6" Type="http://schemas.openxmlformats.org/officeDocument/2006/relationships/tags" Target="../tags/tag7.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6.xml"/><Relationship Id="rId2" Type="http://schemas.openxmlformats.org/officeDocument/2006/relationships/tags" Target="../tags/tag5.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image" Target="../media/image7.png"/><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image" Target="../media/image10.png"/><Relationship Id="rId6" Type="http://schemas.openxmlformats.org/officeDocument/2006/relationships/tags" Target="../tags/tag23.xml"/><Relationship Id="rId5" Type="http://schemas.openxmlformats.org/officeDocument/2006/relationships/tags" Target="../tags/tag22.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tags" Target="../tags/tag21.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13.png"/><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image" Target="../media/image12.png"/><Relationship Id="rId4" Type="http://schemas.openxmlformats.org/officeDocument/2006/relationships/tags" Target="../tags/tag30.xml"/><Relationship Id="rId3" Type="http://schemas.openxmlformats.org/officeDocument/2006/relationships/image" Target="../media/image11.png"/><Relationship Id="rId2" Type="http://schemas.openxmlformats.org/officeDocument/2006/relationships/tags" Target="../tags/tag29.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microsoft.com/office/2007/relationships/hdphoto" Target="../media/image6.wdp"/><Relationship Id="rId8" Type="http://schemas.openxmlformats.org/officeDocument/2006/relationships/image" Target="../media/image5.png"/><Relationship Id="rId7" Type="http://schemas.openxmlformats.org/officeDocument/2006/relationships/tags" Target="../tags/tag71.xml"/><Relationship Id="rId6" Type="http://schemas.microsoft.com/office/2007/relationships/hdphoto" Target="../media/image4.wdp"/><Relationship Id="rId5" Type="http://schemas.openxmlformats.org/officeDocument/2006/relationships/image" Target="../media/image3.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image" Target="../media/image7.png"/><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microsoft.com/office/2007/relationships/hdphoto" Target="../media/image15.wdp"/><Relationship Id="rId8" Type="http://schemas.openxmlformats.org/officeDocument/2006/relationships/image" Target="NULL" TargetMode="External"/><Relationship Id="rId7" Type="http://schemas.openxmlformats.org/officeDocument/2006/relationships/image" Target="../media/image14.png"/><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7" Type="http://schemas.openxmlformats.org/officeDocument/2006/relationships/tags" Target="../tags/tag132.xml"/><Relationship Id="rId16" Type="http://schemas.openxmlformats.org/officeDocument/2006/relationships/tags" Target="../tags/tag131.xml"/><Relationship Id="rId15" Type="http://schemas.openxmlformats.org/officeDocument/2006/relationships/tags" Target="../tags/tag130.xml"/><Relationship Id="rId14" Type="http://schemas.openxmlformats.org/officeDocument/2006/relationships/tags" Target="../tags/tag129.xml"/><Relationship Id="rId13" Type="http://schemas.openxmlformats.org/officeDocument/2006/relationships/tags" Target="../tags/tag128.xml"/><Relationship Id="rId12" Type="http://schemas.microsoft.com/office/2007/relationships/hdphoto" Target="../media/image17.wdp"/><Relationship Id="rId11" Type="http://schemas.openxmlformats.org/officeDocument/2006/relationships/image" Target="../media/image16.png"/><Relationship Id="rId10" Type="http://schemas.openxmlformats.org/officeDocument/2006/relationships/tags" Target="../tags/tag127.xml"/><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141.xml"/><Relationship Id="rId7" Type="http://schemas.microsoft.com/office/2007/relationships/hdphoto" Target="../media/image19.wdp"/><Relationship Id="rId6" Type="http://schemas.openxmlformats.org/officeDocument/2006/relationships/image" Target="NULL" TargetMode="External"/><Relationship Id="rId5" Type="http://schemas.openxmlformats.org/officeDocument/2006/relationships/image" Target="../media/image18.png"/><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microsoft.com/office/2007/relationships/hdphoto" Target="../media/image21.wdp"/><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0" Type="http://schemas.openxmlformats.org/officeDocument/2006/relationships/tags" Target="../tags/tag154.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89.xml"/><Relationship Id="rId8" Type="http://schemas.microsoft.com/office/2007/relationships/hdphoto" Target="../media/image23.wdp"/><Relationship Id="rId7" Type="http://schemas.openxmlformats.org/officeDocument/2006/relationships/image" Target="NULL" TargetMode="External"/><Relationship Id="rId6" Type="http://schemas.openxmlformats.org/officeDocument/2006/relationships/image" Target="../media/image22.png"/><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7" Type="http://schemas.openxmlformats.org/officeDocument/2006/relationships/tags" Target="../tags/tag195.xml"/><Relationship Id="rId16" Type="http://schemas.openxmlformats.org/officeDocument/2006/relationships/tags" Target="../tags/tag194.xml"/><Relationship Id="rId15" Type="http://schemas.openxmlformats.org/officeDocument/2006/relationships/tags" Target="../tags/tag193.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microsoft.com/office/2007/relationships/hdphoto" Target="../media/image25.wdp"/><Relationship Id="rId10" Type="http://schemas.openxmlformats.org/officeDocument/2006/relationships/image" Target="../media/image2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image" Target="../media/image28.svg"/><Relationship Id="rId12" Type="http://schemas.openxmlformats.org/officeDocument/2006/relationships/image" Target="../media/image27.png"/><Relationship Id="rId11" Type="http://schemas.openxmlformats.org/officeDocument/2006/relationships/tags" Target="../tags/tag210.xml"/><Relationship Id="rId10" Type="http://schemas.openxmlformats.org/officeDocument/2006/relationships/image" Target="../media/image26.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tags" Target="../tags/tag234.xml"/><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9" Type="http://schemas.openxmlformats.org/officeDocument/2006/relationships/tags" Target="../tags/tag244.xml"/><Relationship Id="rId18" Type="http://schemas.openxmlformats.org/officeDocument/2006/relationships/tags" Target="../tags/tag243.xml"/><Relationship Id="rId17" Type="http://schemas.openxmlformats.org/officeDocument/2006/relationships/tags" Target="../tags/tag242.xml"/><Relationship Id="rId16" Type="http://schemas.openxmlformats.org/officeDocument/2006/relationships/tags" Target="../tags/tag241.xml"/><Relationship Id="rId15" Type="http://schemas.openxmlformats.org/officeDocument/2006/relationships/tags" Target="../tags/tag240.xml"/><Relationship Id="rId14" Type="http://schemas.openxmlformats.org/officeDocument/2006/relationships/tags" Target="../tags/tag239.xml"/><Relationship Id="rId13" Type="http://schemas.openxmlformats.org/officeDocument/2006/relationships/tags" Target="../tags/tag238.xml"/><Relationship Id="rId12" Type="http://schemas.openxmlformats.org/officeDocument/2006/relationships/image" Target="../media/image29.png"/><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image" Target="../media/image30.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301.xml"/><Relationship Id="rId8" Type="http://schemas.openxmlformats.org/officeDocument/2006/relationships/tags" Target="../tags/tag300.xml"/><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image" Target="../media/image32.png"/><Relationship Id="rId4" Type="http://schemas.openxmlformats.org/officeDocument/2006/relationships/tags" Target="../tags/tag297.xml"/><Relationship Id="rId3" Type="http://schemas.openxmlformats.org/officeDocument/2006/relationships/image" Target="../media/image31.png"/><Relationship Id="rId2" Type="http://schemas.openxmlformats.org/officeDocument/2006/relationships/tags" Target="../tags/tag296.xml"/><Relationship Id="rId10" Type="http://schemas.openxmlformats.org/officeDocument/2006/relationships/tags" Target="../tags/tag302.xml"/><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311.xml"/><Relationship Id="rId7" Type="http://schemas.openxmlformats.org/officeDocument/2006/relationships/image" Target="../media/image35.png"/><Relationship Id="rId6" Type="http://schemas.openxmlformats.org/officeDocument/2006/relationships/tags" Target="../tags/tag310.xml"/><Relationship Id="rId5" Type="http://schemas.openxmlformats.org/officeDocument/2006/relationships/image" Target="../media/image34.png"/><Relationship Id="rId4" Type="http://schemas.openxmlformats.org/officeDocument/2006/relationships/tags" Target="../tags/tag309.xml"/><Relationship Id="rId3" Type="http://schemas.openxmlformats.org/officeDocument/2006/relationships/image" Target="../media/image33.png"/><Relationship Id="rId2" Type="http://schemas.openxmlformats.org/officeDocument/2006/relationships/tags" Target="../tags/tag308.xml"/><Relationship Id="rId13" Type="http://schemas.openxmlformats.org/officeDocument/2006/relationships/tags" Target="../tags/tag315.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20.xml"/><Relationship Id="rId8" Type="http://schemas.openxmlformats.org/officeDocument/2006/relationships/tags" Target="../tags/tag319.xml"/><Relationship Id="rId7" Type="http://schemas.openxmlformats.org/officeDocument/2006/relationships/image" Target="../media/image38.png"/><Relationship Id="rId6" Type="http://schemas.openxmlformats.org/officeDocument/2006/relationships/tags" Target="../tags/tag318.xml"/><Relationship Id="rId5" Type="http://schemas.openxmlformats.org/officeDocument/2006/relationships/image" Target="../media/image37.png"/><Relationship Id="rId4" Type="http://schemas.openxmlformats.org/officeDocument/2006/relationships/tags" Target="../tags/tag317.xml"/><Relationship Id="rId3" Type="http://schemas.openxmlformats.org/officeDocument/2006/relationships/image" Target="../media/image33.png"/><Relationship Id="rId2" Type="http://schemas.openxmlformats.org/officeDocument/2006/relationships/tags" Target="../tags/tag316.xml"/><Relationship Id="rId12" Type="http://schemas.openxmlformats.org/officeDocument/2006/relationships/tags" Target="../tags/tag323.xml"/><Relationship Id="rId11" Type="http://schemas.openxmlformats.org/officeDocument/2006/relationships/tags" Target="../tags/tag322.xml"/><Relationship Id="rId10" Type="http://schemas.openxmlformats.org/officeDocument/2006/relationships/tags" Target="../tags/tag321.xml"/><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6" Type="http://schemas.openxmlformats.org/officeDocument/2006/relationships/tags" Target="../tags/tag353.xml"/><Relationship Id="rId5" Type="http://schemas.openxmlformats.org/officeDocument/2006/relationships/tags" Target="../tags/tag352.xml"/><Relationship Id="rId4" Type="http://schemas.openxmlformats.org/officeDocument/2006/relationships/tags" Target="../tags/tag351.xml"/><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tags" Target="../tags/tag358.xml"/><Relationship Id="rId7" Type="http://schemas.openxmlformats.org/officeDocument/2006/relationships/tags" Target="../tags/tag357.xml"/><Relationship Id="rId6" Type="http://schemas.openxmlformats.org/officeDocument/2006/relationships/tags" Target="../tags/tag356.xml"/><Relationship Id="rId5" Type="http://schemas.openxmlformats.org/officeDocument/2006/relationships/image" Target="../media/image39.png"/><Relationship Id="rId4" Type="http://schemas.openxmlformats.org/officeDocument/2006/relationships/tags" Target="../tags/tag355.xml"/><Relationship Id="rId3" Type="http://schemas.openxmlformats.org/officeDocument/2006/relationships/image" Target="../media/image31.png"/><Relationship Id="rId2" Type="http://schemas.openxmlformats.org/officeDocument/2006/relationships/tags" Target="../tags/tag354.xml"/><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730080" y="730080"/>
            <a:ext cx="13163040" cy="846720"/>
          </a:xfrm>
        </p:spPr>
        <p:txBody>
          <a:bodyPr/>
          <a:lstStyle>
            <a:lvl1pPr algn="ctr">
              <a:defRPr sz="3840">
                <a:solidFill>
                  <a:srgbClr val="333333"/>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0"/>
            <a:ext cx="14630400" cy="8229600"/>
          </a:xfrm>
          <a:prstGeom prst="rect">
            <a:avLst/>
          </a:prstGeom>
          <a:gradFill flip="none" rotWithShape="1">
            <a:gsLst>
              <a:gs pos="59000">
                <a:schemeClr val="bg2">
                  <a:alpha val="0"/>
                </a:schemeClr>
              </a:gs>
              <a:gs pos="0">
                <a:schemeClr val="bg2">
                  <a:alpha val="99000"/>
                </a:schemeClr>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15" name="图片 14"/>
          <p:cNvPicPr>
            <a:picLocks noChangeAspect="1"/>
          </p:cNvPicPr>
          <p:nvPr userDrawn="1">
            <p:custDataLst>
              <p:tags r:id="rId3"/>
            </p:custDataLst>
          </p:nvPr>
        </p:nvPicPr>
        <p:blipFill>
          <a:blip r:embed="rId4">
            <a:alphaModFix amt="28000"/>
            <a:duotone>
              <a:prstClr val="black"/>
              <a:schemeClr val="accent1">
                <a:lumMod val="60000"/>
                <a:lumOff val="40000"/>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0" y="2932081"/>
            <a:ext cx="14630400" cy="5288890"/>
          </a:xfrm>
          <a:prstGeom prst="rect">
            <a:avLst/>
          </a:prstGeom>
          <a:effectLst>
            <a:softEdge rad="0"/>
          </a:effectLst>
        </p:spPr>
      </p:pic>
      <p:pic>
        <p:nvPicPr>
          <p:cNvPr id="6" name="图片 5"/>
          <p:cNvPicPr>
            <a:picLocks noChangeAspect="1"/>
          </p:cNvPicPr>
          <p:nvPr userDrawn="1">
            <p:custDataLst>
              <p:tags r:id="rId6"/>
            </p:custDataLst>
          </p:nvPr>
        </p:nvPicPr>
        <p:blipFill>
          <a:blip r:embed="rId7">
            <a:duotone>
              <a:prstClr val="black"/>
              <a:schemeClr val="accent1">
                <a:lumMod val="60000"/>
                <a:lumOff val="40000"/>
                <a:tint val="45000"/>
                <a:satMod val="400000"/>
              </a:schemeClr>
            </a:duotone>
            <a:extLst>
              <a:ext uri="{BEBA8EAE-BF5A-486C-A8C5-ECC9F3942E4B}">
                <a14:imgProps xmlns:a14="http://schemas.microsoft.com/office/drawing/2010/main">
                  <a14:imgLayer r:embed="rId8">
                    <a14:imgEffect>
                      <a14:saturation sat="321000"/>
                    </a14:imgEffect>
                  </a14:imgLayer>
                </a14:imgProps>
              </a:ext>
              <a:ext uri="{28A0092B-C50C-407E-A947-70E740481C1C}">
                <a14:useLocalDpi xmlns:a14="http://schemas.microsoft.com/office/drawing/2010/main" val="0"/>
              </a:ext>
            </a:extLst>
          </a:blip>
          <a:stretch>
            <a:fillRect/>
          </a:stretch>
        </p:blipFill>
        <p:spPr>
          <a:xfrm>
            <a:off x="0" y="2930480"/>
            <a:ext cx="14630400" cy="5292090"/>
          </a:xfrm>
          <a:prstGeom prst="rect">
            <a:avLst/>
          </a:prstGeom>
        </p:spPr>
      </p:pic>
      <p:sp>
        <p:nvSpPr>
          <p:cNvPr id="23" name="图形 21"/>
          <p:cNvSpPr/>
          <p:nvPr>
            <p:custDataLst>
              <p:tags r:id="rId9"/>
            </p:custDataLst>
          </p:nvPr>
        </p:nvSpPr>
        <p:spPr>
          <a:xfrm>
            <a:off x="3433452" y="4657656"/>
            <a:ext cx="11471268" cy="3408114"/>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28" name="图片 27"/>
          <p:cNvPicPr>
            <a:picLocks noChangeAspect="1"/>
          </p:cNvPicPr>
          <p:nvPr userDrawn="1">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0" y="2961894"/>
            <a:ext cx="14630400" cy="5292090"/>
          </a:xfrm>
          <a:prstGeom prst="rect">
            <a:avLst/>
          </a:prstGeom>
        </p:spPr>
      </p:pic>
      <p:sp>
        <p:nvSpPr>
          <p:cNvPr id="2" name="标题 1"/>
          <p:cNvSpPr>
            <a:spLocks noGrp="1"/>
          </p:cNvSpPr>
          <p:nvPr>
            <p:ph type="ctrTitle" hasCustomPrompt="1"/>
            <p:custDataLst>
              <p:tags r:id="rId12"/>
            </p:custDataLst>
          </p:nvPr>
        </p:nvSpPr>
        <p:spPr>
          <a:xfrm>
            <a:off x="1257300" y="2398680"/>
            <a:ext cx="12115800" cy="1556100"/>
          </a:xfrm>
        </p:spPr>
        <p:txBody>
          <a:bodyPr anchor="t">
            <a:normAutofit/>
          </a:bodyPr>
          <a:lstStyle>
            <a:lvl1pPr algn="ctr">
              <a:lnSpc>
                <a:spcPct val="100000"/>
              </a:lnSpc>
              <a:defRPr sz="4800">
                <a:solidFill>
                  <a:schemeClr val="tx2">
                    <a:lumMod val="75000"/>
                    <a:lumOff val="25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13"/>
            </p:custDataLst>
          </p:nvPr>
        </p:nvSpPr>
        <p:spPr>
          <a:xfrm>
            <a:off x="1257300" y="1045273"/>
            <a:ext cx="12115800" cy="1190339"/>
          </a:xfrm>
        </p:spPr>
        <p:txBody>
          <a:bodyPr anchor="b">
            <a:normAutofit/>
          </a:bodyPr>
          <a:lstStyle>
            <a:lvl1pPr marL="0" indent="0" algn="ctr">
              <a:lnSpc>
                <a:spcPct val="100000"/>
              </a:lnSpc>
              <a:buNone/>
              <a:defRPr sz="2880">
                <a:solidFill>
                  <a:schemeClr val="tx2">
                    <a:lumMod val="75000"/>
                    <a:lumOff val="25000"/>
                  </a:schemeClr>
                </a:solidFill>
                <a:latin typeface="+mj-lt"/>
                <a:sym typeface="Arial" panose="020B0604020202020204" pitchFamily="34" charset="0"/>
              </a:defRPr>
            </a:lvl1pPr>
            <a:lvl2pPr marL="548640" indent="0" algn="ctr">
              <a:buNone/>
              <a:defRPr sz="2400">
                <a:latin typeface="+mj-lt"/>
              </a:defRPr>
            </a:lvl2pPr>
            <a:lvl3pPr marL="1097280" indent="0" algn="ctr">
              <a:buNone/>
              <a:defRPr sz="2160">
                <a:latin typeface="+mj-lt"/>
              </a:defRPr>
            </a:lvl3pPr>
            <a:lvl4pPr marL="1645920" indent="0" algn="ctr">
              <a:buNone/>
              <a:defRPr sz="1920">
                <a:latin typeface="+mj-lt"/>
              </a:defRPr>
            </a:lvl4pPr>
            <a:lvl5pPr marL="2194560" indent="0" algn="ctr">
              <a:buNone/>
              <a:defRPr sz="1920">
                <a:latin typeface="+mj-lt"/>
              </a:defRPr>
            </a:lvl5pPr>
            <a:lvl6pPr marL="2743200" indent="0" algn="ctr">
              <a:buNone/>
              <a:defRPr sz="1920">
                <a:latin typeface="+mj-lt"/>
              </a:defRPr>
            </a:lvl6pPr>
            <a:lvl7pPr marL="3291840" indent="0" algn="ctr">
              <a:buNone/>
              <a:defRPr sz="1920">
                <a:latin typeface="+mj-lt"/>
              </a:defRPr>
            </a:lvl7pPr>
            <a:lvl8pPr marL="3840480" indent="0" algn="ctr">
              <a:buNone/>
              <a:defRPr sz="1920">
                <a:latin typeface="+mj-lt"/>
              </a:defRPr>
            </a:lvl8pPr>
            <a:lvl9pPr marL="4389120" indent="0" algn="ctr">
              <a:buNone/>
              <a:defRPr sz="192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14"/>
            </p:custDataLst>
          </p:nvPr>
        </p:nvSpPr>
        <p:spPr>
          <a:xfrm>
            <a:off x="1257300" y="4125017"/>
            <a:ext cx="12115800" cy="2481522"/>
          </a:xfrm>
        </p:spPr>
        <p:txBody>
          <a:bodyPr anchor="t">
            <a:normAutofit/>
          </a:bodyPr>
          <a:lstStyle>
            <a:lvl1pPr marL="0" indent="0" algn="ctr">
              <a:lnSpc>
                <a:spcPct val="100000"/>
              </a:lnSpc>
              <a:buNone/>
              <a:defRPr sz="2160">
                <a:solidFill>
                  <a:schemeClr val="tx2">
                    <a:lumMod val="75000"/>
                    <a:lumOff val="25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8"/>
            <p:custDataLst>
              <p:tags r:id="rId15"/>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9"/>
            <p:custDataLst>
              <p:tags r:id="rId16"/>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20"/>
            <p:custDataLst>
              <p:tags r:id="rId17"/>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ctr" anchorCtr="0"/>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7" name="图片 16"/>
          <p:cNvPicPr>
            <a:picLocks noChangeAspect="1"/>
          </p:cNvPicPr>
          <p:nvPr userDrawn="1">
            <p:custDataLst>
              <p:tags r:id="rId2"/>
            </p:custDataLst>
          </p:nvPr>
        </p:nvPicPr>
        <p:blipFill>
          <a:blip r:embed="rId3">
            <a:alphaModFix amt="80000"/>
            <a:duotone>
              <a:prstClr val="black"/>
              <a:schemeClr val="accent1">
                <a:lumMod val="40000"/>
                <a:lumOff val="60000"/>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3810" y="1906"/>
            <a:ext cx="14630400" cy="3417570"/>
          </a:xfrm>
          <a:prstGeom prst="rect">
            <a:avLst/>
          </a:prstGeom>
        </p:spPr>
      </p:pic>
      <p:sp>
        <p:nvSpPr>
          <p:cNvPr id="12" name="图形 21"/>
          <p:cNvSpPr/>
          <p:nvPr userDrawn="1">
            <p:custDataLst>
              <p:tags r:id="rId5"/>
            </p:custDataLst>
          </p:nvPr>
        </p:nvSpPr>
        <p:spPr>
          <a:xfrm flipV="1">
            <a:off x="1993272" y="-475340"/>
            <a:ext cx="11471268" cy="3408114"/>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21" name="图片 20"/>
          <p:cNvPicPr>
            <a:picLocks noChangeAspect="1"/>
          </p:cNvPicPr>
          <p:nvPr userDrawn="1">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0" y="-761"/>
            <a:ext cx="14626590" cy="3465902"/>
          </a:xfrm>
          <a:prstGeom prst="rect">
            <a:avLst/>
          </a:prstGeom>
        </p:spPr>
      </p:pic>
      <p:sp>
        <p:nvSpPr>
          <p:cNvPr id="4" name="矩形 3"/>
          <p:cNvSpPr/>
          <p:nvPr userDrawn="1">
            <p:custDataLst>
              <p:tags r:id="rId8"/>
            </p:custDataLst>
          </p:nvPr>
        </p:nvSpPr>
        <p:spPr>
          <a:xfrm>
            <a:off x="3810" y="-762"/>
            <a:ext cx="14626590" cy="822960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cs typeface="Arial" panose="020B0604020202020204" pitchFamily="34" charset="0"/>
              <a:sym typeface="Arial" panose="020B0604020202020204" pitchFamily="34" charset="0"/>
            </a:endParaRPr>
          </a:p>
        </p:txBody>
      </p:sp>
      <p:sp>
        <p:nvSpPr>
          <p:cNvPr id="2" name="标题 1"/>
          <p:cNvSpPr>
            <a:spLocks noGrp="1"/>
          </p:cNvSpPr>
          <p:nvPr>
            <p:ph type="title" hasCustomPrompt="1"/>
            <p:custDataLst>
              <p:tags r:id="rId9"/>
            </p:custDataLst>
          </p:nvPr>
        </p:nvSpPr>
        <p:spPr>
          <a:xfrm>
            <a:off x="1442086" y="678240"/>
            <a:ext cx="9324974" cy="1950660"/>
          </a:xfrm>
        </p:spPr>
        <p:txBody>
          <a:bodyPr anchor="b">
            <a:normAutofit/>
          </a:bodyPr>
          <a:lstStyle>
            <a:lvl1pPr>
              <a:defRPr sz="5280">
                <a:solidFill>
                  <a:schemeClr val="accent1"/>
                </a:solidFill>
                <a:latin typeface="+mj-lt"/>
                <a:sym typeface="Arial" panose="020B0604020202020204" pitchFamily="34" charset="0"/>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10"/>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11"/>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12"/>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a:blip r:embed="rId3">
            <a:alphaModFix amt="24000"/>
            <a:duotone>
              <a:prstClr val="black"/>
              <a:schemeClr val="accent1">
                <a:tint val="45000"/>
                <a:satMod val="400000"/>
              </a:schemeClr>
            </a:duotone>
          </a:blip>
          <a:stretch>
            <a:fillRect/>
          </a:stretch>
        </p:blipFill>
        <p:spPr>
          <a:xfrm>
            <a:off x="0" y="0"/>
            <a:ext cx="10755630" cy="8229600"/>
          </a:xfrm>
          <a:prstGeom prst="rect">
            <a:avLst/>
          </a:prstGeom>
        </p:spPr>
      </p:pic>
      <p:pic>
        <p:nvPicPr>
          <p:cNvPr id="10" name="图片 9"/>
          <p:cNvPicPr>
            <a:picLocks noChangeAspect="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 y="0"/>
            <a:ext cx="10755630" cy="8229600"/>
          </a:xfrm>
          <a:prstGeom prst="rect">
            <a:avLst/>
          </a:prstGeom>
        </p:spPr>
      </p:pic>
      <p:sp>
        <p:nvSpPr>
          <p:cNvPr id="17" name="任意多边形: 形状 16"/>
          <p:cNvSpPr/>
          <p:nvPr userDrawn="1">
            <p:custDataLst>
              <p:tags r:id="rId6"/>
            </p:custDataLst>
          </p:nvPr>
        </p:nvSpPr>
        <p:spPr>
          <a:xfrm>
            <a:off x="7375" y="1585499"/>
            <a:ext cx="8282694" cy="6644101"/>
          </a:xfrm>
          <a:custGeom>
            <a:avLst/>
            <a:gdLst>
              <a:gd name="connsiteX0" fmla="*/ 0 w 6411247"/>
              <a:gd name="connsiteY0" fmla="*/ 0 h 5212988"/>
              <a:gd name="connsiteX1" fmla="*/ 3539613 w 6411247"/>
              <a:gd name="connsiteY1" fmla="*/ 0 h 5212988"/>
              <a:gd name="connsiteX2" fmla="*/ 3539613 w 6411247"/>
              <a:gd name="connsiteY2" fmla="*/ 129392 h 5212988"/>
              <a:gd name="connsiteX3" fmla="*/ 3768950 w 6411247"/>
              <a:gd name="connsiteY3" fmla="*/ 139399 h 5212988"/>
              <a:gd name="connsiteX4" fmla="*/ 6411247 w 6411247"/>
              <a:gd name="connsiteY4" fmla="*/ 2669628 h 5212988"/>
              <a:gd name="connsiteX5" fmla="*/ 3768950 w 6411247"/>
              <a:gd name="connsiteY5" fmla="*/ 5199857 h 5212988"/>
              <a:gd name="connsiteX6" fmla="*/ 3539613 w 6411247"/>
              <a:gd name="connsiteY6" fmla="*/ 5209864 h 5212988"/>
              <a:gd name="connsiteX7" fmla="*/ 3539613 w 6411247"/>
              <a:gd name="connsiteY7" fmla="*/ 5212988 h 5212988"/>
              <a:gd name="connsiteX8" fmla="*/ 3468022 w 6411247"/>
              <a:gd name="connsiteY8" fmla="*/ 5212988 h 5212988"/>
              <a:gd name="connsiteX9" fmla="*/ 0 w 6411247"/>
              <a:gd name="connsiteY9" fmla="*/ 5212988 h 521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1247" h="5212988">
                <a:moveTo>
                  <a:pt x="0" y="0"/>
                </a:moveTo>
                <a:lnTo>
                  <a:pt x="3539613" y="0"/>
                </a:lnTo>
                <a:lnTo>
                  <a:pt x="3539613" y="129392"/>
                </a:lnTo>
                <a:lnTo>
                  <a:pt x="3768950" y="139399"/>
                </a:lnTo>
                <a:cubicBezTo>
                  <a:pt x="5253089" y="269645"/>
                  <a:pt x="6411247" y="1352760"/>
                  <a:pt x="6411247" y="2669628"/>
                </a:cubicBezTo>
                <a:cubicBezTo>
                  <a:pt x="6411247" y="3986496"/>
                  <a:pt x="5253089" y="5069612"/>
                  <a:pt x="3768950" y="5199857"/>
                </a:cubicBezTo>
                <a:lnTo>
                  <a:pt x="3539613" y="5209864"/>
                </a:lnTo>
                <a:lnTo>
                  <a:pt x="3539613" y="5212988"/>
                </a:lnTo>
                <a:lnTo>
                  <a:pt x="3468022" y="5212988"/>
                </a:lnTo>
                <a:lnTo>
                  <a:pt x="0" y="5212988"/>
                </a:lnTo>
                <a:close/>
              </a:path>
            </a:pathLst>
          </a:custGeom>
          <a:gradFill flip="none" rotWithShape="1">
            <a:gsLst>
              <a:gs pos="100000">
                <a:schemeClr val="accent1">
                  <a:lumMod val="60000"/>
                  <a:lumOff val="40000"/>
                  <a:alpha val="0"/>
                </a:schemeClr>
              </a:gs>
              <a:gs pos="0">
                <a:schemeClr val="accent1">
                  <a:lumMod val="60000"/>
                  <a:lumOff val="40000"/>
                  <a:alpha val="13000"/>
                </a:schemeClr>
              </a:gs>
            </a:gsLst>
            <a:path path="shape">
              <a:fillToRect l="50000" t="50000" r="50000" b="50000"/>
            </a:path>
            <a:tileRect/>
          </a:gradFill>
          <a:ln>
            <a:noFill/>
          </a:ln>
          <a:effectLst>
            <a:softEdge rad="4826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14" name="图片 13"/>
          <p:cNvPicPr>
            <a:picLocks noChangeAspect="1"/>
          </p:cNvPicPr>
          <p:nvPr userDrawn="1">
            <p:custDataLst>
              <p:tags r:id="rId7"/>
            </p:custDataLst>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 y="0"/>
            <a:ext cx="10755630" cy="8229600"/>
          </a:xfrm>
          <a:prstGeom prst="rect">
            <a:avLst/>
          </a:prstGeom>
        </p:spPr>
      </p:pic>
      <p:sp>
        <p:nvSpPr>
          <p:cNvPr id="2" name="标题 1"/>
          <p:cNvSpPr>
            <a:spLocks noGrp="1"/>
          </p:cNvSpPr>
          <p:nvPr>
            <p:ph type="title" hasCustomPrompt="1"/>
            <p:custDataLst>
              <p:tags r:id="rId9"/>
            </p:custDataLst>
          </p:nvPr>
        </p:nvSpPr>
        <p:spPr>
          <a:xfrm>
            <a:off x="4297680" y="5947680"/>
            <a:ext cx="9326880" cy="1188180"/>
          </a:xfrm>
        </p:spPr>
        <p:txBody>
          <a:bodyPr anchor="b">
            <a:normAutofit/>
          </a:bodyPr>
          <a:lstStyle>
            <a:lvl1pPr algn="r">
              <a:defRPr sz="4320" b="0">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10"/>
            </p:custDataLst>
          </p:nvPr>
        </p:nvSpPr>
        <p:spPr>
          <a:xfrm>
            <a:off x="6560820" y="213464"/>
            <a:ext cx="7063740" cy="1760550"/>
          </a:xfrm>
        </p:spPr>
        <p:txBody>
          <a:bodyPr wrap="none" anchor="b">
            <a:noAutofit/>
          </a:bodyPr>
          <a:lstStyle>
            <a:lvl1pPr marL="0" indent="0" algn="r">
              <a:buNone/>
              <a:defRPr sz="792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11"/>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5"/>
          <p:cNvSpPr>
            <a:spLocks noGrp="1"/>
          </p:cNvSpPr>
          <p:nvPr>
            <p:ph type="ftr" sz="quarter" idx="11"/>
            <p:custDataLst>
              <p:tags r:id="rId12"/>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6" name="灯片编号占位符 6"/>
          <p:cNvSpPr>
            <a:spLocks noGrp="1"/>
          </p:cNvSpPr>
          <p:nvPr>
            <p:ph type="sldNum" sz="quarter" idx="12"/>
            <p:custDataLst>
              <p:tags r:id="rId13"/>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lgn="ct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835152" y="1562100"/>
            <a:ext cx="6388608" cy="585102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7406640" y="1562100"/>
            <a:ext cx="6388608" cy="585102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007746" y="432000"/>
            <a:ext cx="12618720" cy="1036800"/>
          </a:xfrm>
        </p:spPr>
        <p:txBody>
          <a:bodyPr vert="horz" lIns="0" tIns="0" rIns="0" bIns="0" rtlCol="0" anchor="ctr">
            <a:normAutofit/>
          </a:bodyPr>
          <a:lstStyle>
            <a:lvl1pPr algn="ct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5152" y="1562100"/>
            <a:ext cx="6388608" cy="493564"/>
          </a:xfrm>
        </p:spPr>
        <p:txBody>
          <a:bodyPr anchor="b"/>
          <a:lstStyle>
            <a:lvl1pPr marL="0" indent="0">
              <a:buNone/>
              <a:defRPr sz="2880" b="1">
                <a:latin typeface="+mj-lt"/>
                <a:sym typeface="Arial" panose="020B0604020202020204" pitchFamily="34" charset="0"/>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835152" y="2250119"/>
            <a:ext cx="6388608" cy="5160331"/>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7406640" y="1562100"/>
            <a:ext cx="6388608" cy="493564"/>
          </a:xfrm>
        </p:spPr>
        <p:txBody>
          <a:bodyPr anchor="b"/>
          <a:lstStyle>
            <a:lvl1pPr marL="0" indent="0">
              <a:buNone/>
              <a:defRPr sz="2880" b="1">
                <a:latin typeface="+mj-lt"/>
                <a:sym typeface="Arial" panose="020B0604020202020204" pitchFamily="34" charset="0"/>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7406640" y="2250119"/>
            <a:ext cx="6388608" cy="5160331"/>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ctr" anchorCtr="0"/>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835152" y="432054"/>
            <a:ext cx="12962382" cy="6981444"/>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152" y="432000"/>
            <a:ext cx="12958906" cy="1036800"/>
          </a:xfrm>
        </p:spPr>
        <p:txBody>
          <a:bodyPr/>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5152" y="1562100"/>
            <a:ext cx="12958906" cy="486664"/>
          </a:xfrm>
        </p:spPr>
        <p:txBody>
          <a:bodyPr anchor="t"/>
          <a:lstStyle>
            <a:lvl1pPr marL="0" indent="0">
              <a:buNone/>
              <a:defRPr sz="2880" b="0">
                <a:latin typeface="+mj-lt"/>
                <a:sym typeface="Arial" panose="020B0604020202020204" pitchFamily="34" charset="0"/>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16" name="矩形 15"/>
          <p:cNvSpPr/>
          <p:nvPr userDrawn="1">
            <p:custDataLst>
              <p:tags r:id="rId2"/>
            </p:custDataLst>
          </p:nvPr>
        </p:nvSpPr>
        <p:spPr>
          <a:xfrm>
            <a:off x="0" y="0"/>
            <a:ext cx="14630400" cy="8219995"/>
          </a:xfrm>
          <a:prstGeom prst="rect">
            <a:avLst/>
          </a:prstGeom>
          <a:gradFill flip="none" rotWithShape="1">
            <a:gsLst>
              <a:gs pos="59000">
                <a:schemeClr val="bg1">
                  <a:alpha val="40000"/>
                </a:schemeClr>
              </a:gs>
              <a:gs pos="0">
                <a:schemeClr val="bg2"/>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cs typeface="Arial" panose="020B0604020202020204" pitchFamily="34" charset="0"/>
              <a:sym typeface="Arial" panose="020B0604020202020204" pitchFamily="34" charset="0"/>
            </a:endParaRPr>
          </a:p>
        </p:txBody>
      </p:sp>
      <p:sp>
        <p:nvSpPr>
          <p:cNvPr id="17" name="矩形 16"/>
          <p:cNvSpPr/>
          <p:nvPr userDrawn="1">
            <p:custDataLst>
              <p:tags r:id="rId3"/>
            </p:custDataLst>
          </p:nvPr>
        </p:nvSpPr>
        <p:spPr>
          <a:xfrm>
            <a:off x="0" y="0"/>
            <a:ext cx="14630400" cy="8229600"/>
          </a:xfrm>
          <a:prstGeom prst="rect">
            <a:avLst/>
          </a:prstGeom>
          <a:gradFill flip="none" rotWithShape="1">
            <a:gsLst>
              <a:gs pos="59000">
                <a:schemeClr val="bg1">
                  <a:alpha val="40000"/>
                </a:schemeClr>
              </a:gs>
              <a:gs pos="0">
                <a:schemeClr val="bg2"/>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18" name="图片 17"/>
          <p:cNvPicPr>
            <a:picLocks noChangeAspect="1"/>
          </p:cNvPicPr>
          <p:nvPr userDrawn="1">
            <p:custDataLst>
              <p:tags r:id="rId4"/>
            </p:custDataLst>
          </p:nvPr>
        </p:nvPicPr>
        <p:blipFill>
          <a:blip r:embed="rId5">
            <a:alphaModFix amt="28000"/>
            <a:duotone>
              <a:prstClr val="black"/>
              <a:schemeClr val="accent1">
                <a:lumMod val="60000"/>
                <a:lumOff val="40000"/>
                <a:tint val="45000"/>
                <a:satMod val="400000"/>
              </a:schemeClr>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0" y="2932081"/>
            <a:ext cx="14630400" cy="5288890"/>
          </a:xfrm>
          <a:prstGeom prst="rect">
            <a:avLst/>
          </a:prstGeom>
          <a:effectLst>
            <a:softEdge rad="0"/>
          </a:effectLst>
        </p:spPr>
      </p:pic>
      <p:pic>
        <p:nvPicPr>
          <p:cNvPr id="19" name="图片 18"/>
          <p:cNvPicPr>
            <a:picLocks noChangeAspect="1"/>
          </p:cNvPicPr>
          <p:nvPr userDrawn="1">
            <p:custDataLst>
              <p:tags r:id="rId7"/>
            </p:custDataLst>
          </p:nvPr>
        </p:nvPicPr>
        <p:blipFill>
          <a:blip r:embed="rId8">
            <a:duotone>
              <a:prstClr val="black"/>
              <a:schemeClr val="accent1">
                <a:lumMod val="60000"/>
                <a:lumOff val="40000"/>
                <a:tint val="45000"/>
                <a:satMod val="400000"/>
              </a:schemeClr>
            </a:duotone>
            <a:extLst>
              <a:ext uri="{BEBA8EAE-BF5A-486C-A8C5-ECC9F3942E4B}">
                <a14:imgProps xmlns:a14="http://schemas.microsoft.com/office/drawing/2010/main">
                  <a14:imgLayer r:embed="rId9">
                    <a14:imgEffect>
                      <a14:saturation sat="321000"/>
                    </a14:imgEffect>
                  </a14:imgLayer>
                </a14:imgProps>
              </a:ext>
              <a:ext uri="{28A0092B-C50C-407E-A947-70E740481C1C}">
                <a14:useLocalDpi xmlns:a14="http://schemas.microsoft.com/office/drawing/2010/main" val="0"/>
              </a:ext>
            </a:extLst>
          </a:blip>
          <a:stretch>
            <a:fillRect/>
          </a:stretch>
        </p:blipFill>
        <p:spPr>
          <a:xfrm>
            <a:off x="0" y="2930480"/>
            <a:ext cx="14630400" cy="5292090"/>
          </a:xfrm>
          <a:prstGeom prst="rect">
            <a:avLst/>
          </a:prstGeom>
        </p:spPr>
      </p:pic>
      <p:sp>
        <p:nvSpPr>
          <p:cNvPr id="20" name="图形 21"/>
          <p:cNvSpPr/>
          <p:nvPr userDrawn="1">
            <p:custDataLst>
              <p:tags r:id="rId10"/>
            </p:custDataLst>
          </p:nvPr>
        </p:nvSpPr>
        <p:spPr>
          <a:xfrm>
            <a:off x="3433452" y="4657656"/>
            <a:ext cx="11471268" cy="3408114"/>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sz="2160">
              <a:latin typeface="Arial" panose="020B0604020202020204" pitchFamily="34" charset="0"/>
              <a:cs typeface="Arial" panose="020B0604020202020204" pitchFamily="34" charset="0"/>
              <a:sym typeface="Arial" panose="020B0604020202020204" pitchFamily="34" charset="0"/>
            </a:endParaRPr>
          </a:p>
        </p:txBody>
      </p:sp>
      <p:pic>
        <p:nvPicPr>
          <p:cNvPr id="21" name="图片 20"/>
          <p:cNvPicPr>
            <a:picLocks noChangeAspect="1"/>
          </p:cNvPicPr>
          <p:nvPr userDrawn="1">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0" y="2961894"/>
            <a:ext cx="14630400" cy="5292090"/>
          </a:xfrm>
          <a:prstGeom prst="rect">
            <a:avLst/>
          </a:prstGeom>
        </p:spPr>
      </p:pic>
      <p:sp>
        <p:nvSpPr>
          <p:cNvPr id="2" name="标题 1"/>
          <p:cNvSpPr>
            <a:spLocks noGrp="1"/>
          </p:cNvSpPr>
          <p:nvPr userDrawn="1">
            <p:ph type="ctrTitle" hasCustomPrompt="1"/>
            <p:custDataLst>
              <p:tags r:id="rId13"/>
            </p:custDataLst>
          </p:nvPr>
        </p:nvSpPr>
        <p:spPr>
          <a:xfrm>
            <a:off x="1234440" y="718243"/>
            <a:ext cx="11087100" cy="3359190"/>
          </a:xfrm>
        </p:spPr>
        <p:txBody>
          <a:bodyPr anchor="b"/>
          <a:lstStyle>
            <a:lvl1pPr algn="l">
              <a:lnSpc>
                <a:spcPct val="100000"/>
              </a:lnSpc>
              <a:defRPr sz="7200">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userDrawn="1">
            <p:ph type="dt" sz="half" idx="10"/>
            <p:custDataLst>
              <p:tags r:id="rId14"/>
            </p:custDataLst>
          </p:nvPr>
        </p:nvSpPr>
        <p:spPr/>
        <p:txBody>
          <a:bodyPr/>
          <a:lstStyle>
            <a:lvl1pPr>
              <a:defRPr>
                <a:latin typeface="+mn-lt"/>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userDrawn="1">
            <p:ph type="ftr" sz="quarter" idx="11"/>
            <p:custDataLst>
              <p:tags r:id="rId15"/>
            </p:custDataLst>
          </p:nvPr>
        </p:nvSpPr>
        <p:spPr/>
        <p:txBody>
          <a:bodyPr/>
          <a:lstStyle>
            <a:lvl1pPr>
              <a:defRPr>
                <a:latin typeface="+mn-lt"/>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userDrawn="1">
            <p:ph type="sldNum" sz="quarter" idx="12"/>
            <p:custDataLst>
              <p:tags r:id="rId16"/>
            </p:custDataLst>
          </p:nvPr>
        </p:nvSpPr>
        <p:spPr>
          <a:xfrm>
            <a:off x="10332720" y="7627620"/>
            <a:ext cx="3291840" cy="438150"/>
          </a:xfrm>
        </p:spPr>
        <p:txBody>
          <a:bodyPr/>
          <a:lstStyle>
            <a:lvl1pPr>
              <a:defRPr>
                <a:latin typeface="+mn-lt"/>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24" name="署名占位符 10"/>
          <p:cNvSpPr>
            <a:spLocks noGrp="1"/>
          </p:cNvSpPr>
          <p:nvPr userDrawn="1">
            <p:ph type="body" sz="quarter" idx="17" hasCustomPrompt="1"/>
            <p:custDataLst>
              <p:tags r:id="rId17"/>
            </p:custDataLst>
          </p:nvPr>
        </p:nvSpPr>
        <p:spPr>
          <a:xfrm>
            <a:off x="1234440" y="4916322"/>
            <a:ext cx="8572500" cy="1470931"/>
          </a:xfrm>
        </p:spPr>
        <p:txBody>
          <a:bodyPr anchor="t">
            <a:normAutofit/>
          </a:bodyPr>
          <a:lstStyle>
            <a:lvl1pPr marL="0" indent="0" algn="l">
              <a:lnSpc>
                <a:spcPct val="100000"/>
              </a:lnSpc>
              <a:buNone/>
              <a:defRPr sz="2400">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ctr">
              <a:defRPr sz="3840">
                <a:solidFill>
                  <a:srgbClr val="333333"/>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mn-lt"/>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mn-lt"/>
                <a:sym typeface="Arial" panose="020B0604020202020204" pitchFamily="34" charset="0"/>
              </a:defRPr>
            </a:lvl1pPr>
          </a:lstStyle>
          <a:p>
            <a:fld id="{49AE70B2-8BF9-45C0-BB95-33D1B9D3A85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730080" y="730080"/>
            <a:ext cx="13163040" cy="846720"/>
          </a:xfrm>
        </p:spPr>
        <p:txBody>
          <a:bodyPr vert="horz" lIns="90000" tIns="46800" rIns="90000" bIns="46800" rtlCol="0" anchor="ctr" anchorCtr="0">
            <a:normAutofit/>
          </a:bodyPr>
          <a:lstStyle/>
          <a:p>
            <a:pPr lvl="0"/>
            <a:r>
              <a:rPr lang="en-US"/>
              <a:t>Click to add title</a:t>
            </a:r>
            <a:endParaRPr lang="en-US"/>
          </a:p>
        </p:txBody>
      </p:sp>
      <p:sp>
        <p:nvSpPr>
          <p:cNvPr id="3" name="文本占位符 2"/>
          <p:cNvSpPr>
            <a:spLocks noGrp="1"/>
          </p:cNvSpPr>
          <p:nvPr>
            <p:ph type="body" idx="1" hasCustomPrompt="1"/>
            <p:custDataLst>
              <p:tags r:id="rId3"/>
            </p:custDataLst>
          </p:nvPr>
        </p:nvSpPr>
        <p:spPr>
          <a:xfrm>
            <a:off x="729996" y="1715262"/>
            <a:ext cx="13162026" cy="457962"/>
          </a:xfrm>
        </p:spPr>
        <p:txBody>
          <a:bodyPr lIns="101600" tIns="38100" rIns="76200" bIns="38100" anchor="t" anchorCtr="0">
            <a:normAutofit/>
          </a:bodyPr>
          <a:lstStyle>
            <a:lvl1pPr marL="0" indent="0">
              <a:lnSpc>
                <a:spcPct val="100000"/>
              </a:lnSpc>
              <a:buNone/>
              <a:defRPr sz="2400" b="1" spc="200">
                <a:solidFill>
                  <a:schemeClr val="tx1">
                    <a:lumMod val="75000"/>
                    <a:lumOff val="25000"/>
                  </a:schemeClr>
                </a:solidFill>
                <a:latin typeface="+mn-lt"/>
                <a:sym typeface="Arial" panose="020B0604020202020204" pitchFamily="34" charset="0"/>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add text</a:t>
            </a:r>
            <a:endParaRPr lang="en-US" dirty="0"/>
          </a:p>
        </p:txBody>
      </p:sp>
      <p:sp>
        <p:nvSpPr>
          <p:cNvPr id="7" name="日期占位符 6"/>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49AE70B2-8BF9-45C0-BB95-33D1B9D3A85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73286"/>
            <a:ext cx="12960000" cy="950400"/>
          </a:xfrm>
        </p:spPr>
        <p:txBody>
          <a:bodyPr lIns="0" tIns="0" rIns="0" bIns="0"/>
          <a:lstStyle>
            <a:lvl1pPr algn="l" fontAlgn="base">
              <a:defRPr sz="384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mn-lt"/>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mn-lt"/>
                <a:sym typeface="Arial" panose="020B0604020202020204" pitchFamily="34" charset="0"/>
              </a:defRPr>
            </a:lvl1pPr>
          </a:lstStyle>
          <a:p>
            <a:fld id="{49AE70B2-8BF9-45C0-BB95-33D1B9D3A85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730080" y="730080"/>
            <a:ext cx="13163040" cy="846720"/>
          </a:xfrm>
        </p:spPr>
        <p:txBody>
          <a:bodyPr vert="horz" lIns="90000" tIns="46800" rIns="90000" bIns="46800" rtlCol="0" anchor="ctr" anchorCtr="0">
            <a:normAutofit/>
          </a:bodyPr>
          <a:lstStyle>
            <a:lvl1pPr>
              <a:defRPr>
                <a:latin typeface="+mj-lt"/>
              </a:defRPr>
            </a:lvl1pPr>
          </a:lstStyle>
          <a:p>
            <a:pPr lvl="0"/>
            <a:r>
              <a:rPr lang="en-US" dirty="0"/>
              <a:t>Click to add title</a:t>
            </a:r>
            <a:endParaRPr lang="en-US" dirty="0"/>
          </a:p>
        </p:txBody>
      </p:sp>
      <p:sp>
        <p:nvSpPr>
          <p:cNvPr id="3" name="文本占位符 2"/>
          <p:cNvSpPr>
            <a:spLocks noGrp="1"/>
          </p:cNvSpPr>
          <p:nvPr>
            <p:ph type="body" idx="1" hasCustomPrompt="1"/>
            <p:custDataLst>
              <p:tags r:id="rId3"/>
            </p:custDataLst>
          </p:nvPr>
        </p:nvSpPr>
        <p:spPr>
          <a:xfrm>
            <a:off x="729996" y="1715262"/>
            <a:ext cx="13162026" cy="457962"/>
          </a:xfrm>
        </p:spPr>
        <p:txBody>
          <a:bodyPr lIns="101600" tIns="38100" rIns="76200" bIns="38100" anchor="t" anchorCtr="0">
            <a:normAutofit/>
          </a:bodyPr>
          <a:lstStyle>
            <a:lvl1pPr marL="0" indent="0">
              <a:lnSpc>
                <a:spcPct val="100000"/>
              </a:lnSpc>
              <a:buNone/>
              <a:defRPr sz="2400" b="1" spc="200">
                <a:solidFill>
                  <a:schemeClr val="tx1">
                    <a:lumMod val="75000"/>
                    <a:lumOff val="25000"/>
                  </a:schemeClr>
                </a:solidFill>
                <a:latin typeface="+mj-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add text</a:t>
            </a:r>
            <a:endParaRPr lang="en-US" dirty="0"/>
          </a:p>
        </p:txBody>
      </p:sp>
      <p:sp>
        <p:nvSpPr>
          <p:cNvPr id="7" name="日期占位符 6"/>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49AE70B2-8BF9-45C0-BB95-33D1B9D3A85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8" name="Rectangle 41712_#color_$lt2_$lt1-2497&amp;1692"/>
          <p:cNvSpPr/>
          <p:nvPr userDrawn="1">
            <p:custDataLst>
              <p:tags r:id="rId2"/>
            </p:custDataLst>
          </p:nvPr>
        </p:nvSpPr>
        <p:spPr>
          <a:xfrm>
            <a:off x="0" y="0"/>
            <a:ext cx="14630400" cy="82296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sz="2160"/>
          </a:p>
        </p:txBody>
      </p:sp>
      <p:sp>
        <p:nvSpPr>
          <p:cNvPr id="9" name="Ellipse 3 (Stroke)_#color_$accent1_$accent1-2499&amp;1970"/>
          <p:cNvSpPr/>
          <p:nvPr userDrawn="1">
            <p:custDataLst>
              <p:tags r:id="rId3"/>
            </p:custDataLst>
          </p:nvPr>
        </p:nvSpPr>
        <p:spPr>
          <a:xfrm rot="18000000">
            <a:off x="728470" y="637025"/>
            <a:ext cx="1815349" cy="1815349"/>
          </a:xfrm>
          <a:custGeom>
            <a:avLst/>
            <a:gdLst/>
            <a:ahLst/>
            <a:cxnLst/>
            <a:rect l="l" t="t" r="r" b="b"/>
            <a:pathLst>
              <a:path w="1512791" h="1512791">
                <a:moveTo>
                  <a:pt x="756395" y="1258791"/>
                </a:moveTo>
                <a:cubicBezTo>
                  <a:pt x="1033860" y="1258791"/>
                  <a:pt x="1258791" y="1033860"/>
                  <a:pt x="1258791" y="756395"/>
                </a:cubicBezTo>
                <a:cubicBezTo>
                  <a:pt x="1258791" y="478930"/>
                  <a:pt x="1033860" y="254000"/>
                  <a:pt x="756395" y="254000"/>
                </a:cubicBezTo>
                <a:cubicBezTo>
                  <a:pt x="478930" y="254000"/>
                  <a:pt x="254000" y="478930"/>
                  <a:pt x="254000" y="756395"/>
                </a:cubicBezTo>
                <a:cubicBezTo>
                  <a:pt x="254000" y="1033860"/>
                  <a:pt x="478930" y="1258791"/>
                  <a:pt x="756395" y="1258791"/>
                </a:cubicBezTo>
                <a:moveTo>
                  <a:pt x="756395" y="1512786"/>
                </a:moveTo>
                <a:cubicBezTo>
                  <a:pt x="1174140" y="1512786"/>
                  <a:pt x="1512786" y="1174140"/>
                  <a:pt x="1512786" y="756395"/>
                </a:cubicBezTo>
                <a:cubicBezTo>
                  <a:pt x="1512786" y="338649"/>
                  <a:pt x="1174140" y="0"/>
                  <a:pt x="756395" y="0"/>
                </a:cubicBezTo>
                <a:cubicBezTo>
                  <a:pt x="338649" y="0"/>
                  <a:pt x="0" y="338649"/>
                  <a:pt x="0" y="756395"/>
                </a:cubicBezTo>
                <a:cubicBezTo>
                  <a:pt x="0" y="1174140"/>
                  <a:pt x="338649" y="1512786"/>
                  <a:pt x="756395" y="1512786"/>
                </a:cubicBezTo>
              </a:path>
            </a:pathLst>
          </a:custGeom>
          <a:gradFill>
            <a:gsLst>
              <a:gs pos="0">
                <a:schemeClr val="accent1">
                  <a:alpha val="50000"/>
                </a:schemeClr>
              </a:gs>
              <a:gs pos="100000">
                <a:schemeClr val="accent1">
                  <a:alpha val="0"/>
                </a:schemeClr>
              </a:gs>
            </a:gsLst>
            <a:lin ang="60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2 (Stroke)_#color_$accent1_$accent1-2499&amp;1973"/>
          <p:cNvSpPr/>
          <p:nvPr userDrawn="1">
            <p:custDataLst>
              <p:tags r:id="rId4"/>
            </p:custDataLst>
          </p:nvPr>
        </p:nvSpPr>
        <p:spPr>
          <a:xfrm>
            <a:off x="5585623" y="1545592"/>
            <a:ext cx="9044773" cy="6684008"/>
          </a:xfrm>
          <a:custGeom>
            <a:avLst/>
            <a:gdLst/>
            <a:ahLst/>
            <a:cxnLst/>
            <a:rect l="l" t="t" r="r" b="b"/>
            <a:pathLst>
              <a:path w="7537311" h="5570007">
                <a:moveTo>
                  <a:pt x="7537310" y="1653197"/>
                </a:moveTo>
                <a:cubicBezTo>
                  <a:pt x="7210044" y="1223395"/>
                  <a:pt x="6793840" y="850050"/>
                  <a:pt x="6296724" y="563039"/>
                </a:cubicBezTo>
                <a:cubicBezTo>
                  <a:pt x="4289158" y="-596028"/>
                  <a:pt x="1722107" y="91815"/>
                  <a:pt x="563039" y="2099374"/>
                </a:cubicBezTo>
                <a:cubicBezTo>
                  <a:pt x="-70213" y="3196196"/>
                  <a:pt x="-152173" y="4460037"/>
                  <a:pt x="231184" y="5570004"/>
                </a:cubicBezTo>
                <a:lnTo>
                  <a:pt x="3268116" y="5570004"/>
                </a:lnTo>
                <a:cubicBezTo>
                  <a:pt x="2554262" y="5087214"/>
                  <a:pt x="2325154" y="4127310"/>
                  <a:pt x="2762745" y="3369374"/>
                </a:cubicBezTo>
                <a:cubicBezTo>
                  <a:pt x="3220402" y="2576678"/>
                  <a:pt x="4234028" y="2305075"/>
                  <a:pt x="5026724" y="2762745"/>
                </a:cubicBezTo>
                <a:cubicBezTo>
                  <a:pt x="5819419" y="3220402"/>
                  <a:pt x="6091022" y="4234028"/>
                  <a:pt x="5633364" y="5026724"/>
                </a:cubicBezTo>
                <a:cubicBezTo>
                  <a:pt x="5503774" y="5251171"/>
                  <a:pt x="5329619" y="5433835"/>
                  <a:pt x="5128539" y="5570004"/>
                </a:cubicBezTo>
                <a:lnTo>
                  <a:pt x="7537310" y="5570004"/>
                </a:lnTo>
                <a:lnTo>
                  <a:pt x="7537310" y="1653197"/>
                </a:lnTo>
              </a:path>
            </a:pathLst>
          </a:custGeom>
          <a:gradFill>
            <a:gsLst>
              <a:gs pos="0">
                <a:schemeClr val="accent1">
                  <a:alpha val="80000"/>
                </a:schemeClr>
              </a:gs>
              <a:gs pos="100000">
                <a:schemeClr val="accent1">
                  <a:alpha val="0"/>
                </a:schemeClr>
              </a:gs>
            </a:gsLst>
            <a:lin ang="11735572"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Ellipse 1 (Stroke)_#color_$accent1_$accent1-2499&amp;1976"/>
          <p:cNvSpPr/>
          <p:nvPr userDrawn="1">
            <p:custDataLst>
              <p:tags r:id="rId5"/>
            </p:custDataLst>
          </p:nvPr>
        </p:nvSpPr>
        <p:spPr>
          <a:xfrm>
            <a:off x="6073750" y="0"/>
            <a:ext cx="8556646" cy="6874912"/>
          </a:xfrm>
          <a:custGeom>
            <a:avLst/>
            <a:gdLst/>
            <a:ahLst/>
            <a:cxnLst/>
            <a:rect l="l" t="t" r="r" b="b"/>
            <a:pathLst>
              <a:path w="7130538" h="5729093">
                <a:moveTo>
                  <a:pt x="2597976" y="0"/>
                </a:moveTo>
                <a:cubicBezTo>
                  <a:pt x="2888412" y="1061763"/>
                  <a:pt x="3581235" y="2013877"/>
                  <a:pt x="4609846" y="2607742"/>
                </a:cubicBezTo>
                <a:cubicBezTo>
                  <a:pt x="5403393" y="3065894"/>
                  <a:pt x="6281674" y="3244367"/>
                  <a:pt x="7130542" y="3173730"/>
                </a:cubicBezTo>
                <a:lnTo>
                  <a:pt x="7130542" y="5719559"/>
                </a:lnTo>
                <a:cubicBezTo>
                  <a:pt x="5849061" y="5787123"/>
                  <a:pt x="4533989" y="5496890"/>
                  <a:pt x="3339846" y="4807445"/>
                </a:cubicBezTo>
                <a:cubicBezTo>
                  <a:pt x="1494117" y="3741814"/>
                  <a:pt x="329867" y="1949120"/>
                  <a:pt x="0" y="0"/>
                </a:cubicBezTo>
                <a:lnTo>
                  <a:pt x="2597976" y="0"/>
                </a:lnTo>
              </a:path>
            </a:pathLst>
          </a:custGeom>
          <a:gradFill>
            <a:gsLst>
              <a:gs pos="0">
                <a:schemeClr val="accent1">
                  <a:alpha val="80000"/>
                </a:schemeClr>
              </a:gs>
              <a:gs pos="100000">
                <a:schemeClr val="accent1">
                  <a:alpha val="0"/>
                </a:schemeClr>
              </a:gs>
            </a:gsLst>
            <a:lin ang="60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pic>
        <p:nvPicPr>
          <p:cNvPr id="13" name="图片 12" descr="C:/Users/kingsoft/AppData/Local/Temp/fig2wpp/@png2x_pic1-2490&amp;1162.png"/>
          <p:cNvPicPr>
            <a:picLocks noChangeAspect="1"/>
          </p:cNvPicPr>
          <p:nvPr userDrawn="1">
            <p:custDataLst>
              <p:tags r:id="rId6"/>
            </p:custDataLst>
          </p:nvPr>
        </p:nvPicPr>
        <p:blipFill>
          <a:blip r:embed="rId7" r:link="rId8">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25000" contrast="60000"/>
                    </a14:imgEffect>
                    <a14:imgEffect>
                      <a14:colorTemperature colorTemp="5900"/>
                    </a14:imgEffect>
                    <a14:imgEffect>
                      <a14:saturation sat="400000"/>
                    </a14:imgEffect>
                  </a14:imgLayer>
                </a14:imgProps>
              </a:ext>
            </a:extLst>
          </a:blip>
          <a:stretch>
            <a:fillRect/>
          </a:stretch>
        </p:blipFill>
        <p:spPr>
          <a:xfrm>
            <a:off x="7101840" y="0"/>
            <a:ext cx="7528560" cy="8229600"/>
          </a:xfrm>
          <a:prstGeom prst="rect">
            <a:avLst/>
          </a:prstGeom>
        </p:spPr>
      </p:pic>
      <p:pic>
        <p:nvPicPr>
          <p:cNvPr id="15" name="图片 14" descr="C:/Users/kingsoft/AppData/Local/Temp/fig2wpp/@png2x_pic2-2497&amp;1319.png"/>
          <p:cNvPicPr>
            <a:picLocks noChangeAspect="1"/>
          </p:cNvPicPr>
          <p:nvPr userDrawn="1">
            <p:custDataLst>
              <p:tags r:id="rId10"/>
            </p:custDataLst>
          </p:nvPr>
        </p:nvPicPr>
        <p:blipFill>
          <a:blip r:embed="rId11" r:link="rId8">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25000" contrast="60000"/>
                    </a14:imgEffect>
                  </a14:imgLayer>
                </a14:imgProps>
              </a:ext>
            </a:extLst>
          </a:blip>
          <a:stretch>
            <a:fillRect/>
          </a:stretch>
        </p:blipFill>
        <p:spPr>
          <a:xfrm>
            <a:off x="9515856" y="1044702"/>
            <a:ext cx="3976116" cy="3925824"/>
          </a:xfrm>
          <a:prstGeom prst="rect">
            <a:avLst/>
          </a:prstGeom>
        </p:spPr>
      </p:pic>
      <p:sp>
        <p:nvSpPr>
          <p:cNvPr id="2" name="标题 1"/>
          <p:cNvSpPr>
            <a:spLocks noGrp="1"/>
          </p:cNvSpPr>
          <p:nvPr>
            <p:ph type="ctrTitle" hasCustomPrompt="1"/>
            <p:custDataLst>
              <p:tags r:id="rId13"/>
            </p:custDataLst>
          </p:nvPr>
        </p:nvSpPr>
        <p:spPr>
          <a:xfrm>
            <a:off x="1171043" y="1433875"/>
            <a:ext cx="7290630" cy="5351945"/>
          </a:xfrm>
        </p:spPr>
        <p:txBody>
          <a:bodyPr wrap="square" anchor="ctr">
            <a:normAutofit/>
          </a:bodyPr>
          <a:lstStyle>
            <a:lvl1pPr algn="l">
              <a:lnSpc>
                <a:spcPct val="100000"/>
              </a:lnSpc>
              <a:defRPr sz="6960">
                <a:solidFill>
                  <a:schemeClr val="tx2"/>
                </a:solidFill>
                <a:latin typeface="+mj-lt"/>
              </a:defRPr>
            </a:lvl1pPr>
          </a:lstStyle>
          <a:p>
            <a:r>
              <a:rPr lang="en-US">
                <a:latin typeface="+mj-lt"/>
              </a:rPr>
              <a:t>Xiaomi14s Mobile Phone Product Launch Presentation</a:t>
            </a:r>
            <a:endParaRPr lang="en-US" dirty="0"/>
          </a:p>
        </p:txBody>
      </p:sp>
      <p:sp>
        <p:nvSpPr>
          <p:cNvPr id="4" name="日期占位符 3"/>
          <p:cNvSpPr>
            <a:spLocks noGrp="1"/>
          </p:cNvSpPr>
          <p:nvPr>
            <p:ph type="dt" sz="half" idx="10"/>
            <p:custDataLst>
              <p:tags r:id="rId1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15"/>
            </p:custDataLst>
          </p:nvPr>
        </p:nvSpPr>
        <p:spPr/>
        <p:txBody>
          <a:bodyPr>
            <a:normAutofit/>
          </a:bodyPr>
          <a:lstStyle/>
          <a:p>
            <a:endParaRPr lang="en-US" dirty="0"/>
          </a:p>
        </p:txBody>
      </p:sp>
      <p:sp>
        <p:nvSpPr>
          <p:cNvPr id="6" name="灯片编号占位符 5"/>
          <p:cNvSpPr>
            <a:spLocks noGrp="1"/>
          </p:cNvSpPr>
          <p:nvPr>
            <p:ph type="sldNum" sz="quarter" idx="12"/>
            <p:custDataLst>
              <p:tags r:id="rId16"/>
            </p:custDataLst>
          </p:nvPr>
        </p:nvSpPr>
        <p:spPr>
          <a:xfrm>
            <a:off x="10332720" y="7627620"/>
            <a:ext cx="3291840" cy="438150"/>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7"/>
            </p:custDataLst>
          </p:nvPr>
        </p:nvSpPr>
        <p:spPr>
          <a:xfrm>
            <a:off x="1171044" y="6897536"/>
            <a:ext cx="6318727" cy="640992"/>
          </a:xfrm>
        </p:spPr>
        <p:txBody>
          <a:bodyPr wrap="square" anchor="t">
            <a:normAutofit/>
          </a:bodyPr>
          <a:lstStyle>
            <a:lvl1pPr marL="0" indent="0" algn="l">
              <a:lnSpc>
                <a:spcPct val="100000"/>
              </a:lnSpc>
              <a:buNone/>
              <a:defRPr sz="2880">
                <a:solidFill>
                  <a:schemeClr val="tx2"/>
                </a:solidFill>
                <a:latin typeface="+mn-lt"/>
              </a:defRPr>
            </a:lvl1pPr>
          </a:lstStyle>
          <a:p>
            <a:pPr lvl="0"/>
            <a:r>
              <a:rPr lang="en-US" dirty="0">
                <a:latin typeface="+mn-lt"/>
              </a:rPr>
              <a:t>Click to add text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chor="b">
            <a:normAutofit/>
          </a:bodyPr>
          <a:lstStyle>
            <a:lvl1pPr>
              <a:defRPr sz="4320">
                <a:solidFill>
                  <a:schemeClr val="tx2"/>
                </a:solidFill>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solidFill>
                  <a:schemeClr val="tx2"/>
                </a:solidFill>
                <a:latin typeface="+mn-lt"/>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5" name="Rectangle 41712_#color_$lt2_$lt1-2499&amp;1982"/>
          <p:cNvSpPr/>
          <p:nvPr userDrawn="1">
            <p:custDataLst>
              <p:tags r:id="rId2"/>
            </p:custDataLst>
          </p:nvPr>
        </p:nvSpPr>
        <p:spPr>
          <a:xfrm>
            <a:off x="1440" y="0"/>
            <a:ext cx="14627520" cy="82296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6" name="Ellipse 2 (Stroke)_#color_$accent1_$accent1-2499&amp;1986"/>
          <p:cNvSpPr/>
          <p:nvPr userDrawn="1">
            <p:custDataLst>
              <p:tags r:id="rId3"/>
            </p:custDataLst>
          </p:nvPr>
        </p:nvSpPr>
        <p:spPr>
          <a:xfrm flipV="1">
            <a:off x="0" y="0"/>
            <a:ext cx="6789749" cy="8229600"/>
          </a:xfrm>
          <a:custGeom>
            <a:avLst/>
            <a:gdLst/>
            <a:ahLst/>
            <a:cxnLst/>
            <a:rect l="l" t="t" r="r" b="b"/>
            <a:pathLst>
              <a:path w="5658124" h="6858000">
                <a:moveTo>
                  <a:pt x="0" y="5525618"/>
                </a:moveTo>
                <a:lnTo>
                  <a:pt x="0" y="6858000"/>
                </a:lnTo>
                <a:lnTo>
                  <a:pt x="3952723" y="6858000"/>
                </a:lnTo>
                <a:cubicBezTo>
                  <a:pt x="4263555" y="6581902"/>
                  <a:pt x="4545228" y="6262802"/>
                  <a:pt x="4788687" y="5902452"/>
                </a:cubicBezTo>
                <a:cubicBezTo>
                  <a:pt x="6036386" y="4055707"/>
                  <a:pt x="5904421" y="1682179"/>
                  <a:pt x="4628604" y="0"/>
                </a:cubicBezTo>
                <a:lnTo>
                  <a:pt x="0" y="0"/>
                </a:lnTo>
                <a:lnTo>
                  <a:pt x="0" y="603432"/>
                </a:lnTo>
                <a:cubicBezTo>
                  <a:pt x="665350" y="444720"/>
                  <a:pt x="1392542" y="554733"/>
                  <a:pt x="2003997" y="967848"/>
                </a:cubicBezTo>
                <a:cubicBezTo>
                  <a:pt x="3161767" y="1750060"/>
                  <a:pt x="3466224" y="3322726"/>
                  <a:pt x="2684005" y="4480497"/>
                </a:cubicBezTo>
                <a:cubicBezTo>
                  <a:pt x="2077364" y="5378412"/>
                  <a:pt x="995265" y="5763070"/>
                  <a:pt x="0" y="5525618"/>
                </a:cubicBezTo>
              </a:path>
            </a:pathLst>
          </a:custGeom>
          <a:gradFill>
            <a:gsLst>
              <a:gs pos="0">
                <a:schemeClr val="accent1">
                  <a:alpha val="61000"/>
                </a:schemeClr>
              </a:gs>
              <a:gs pos="100000">
                <a:schemeClr val="accent1">
                  <a:alpha val="0"/>
                </a:schemeClr>
              </a:gs>
            </a:gsLst>
            <a:lin ang="1132729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sz="2160"/>
          </a:p>
        </p:txBody>
      </p:sp>
      <p:pic>
        <p:nvPicPr>
          <p:cNvPr id="10" name="图片 9" descr="C:/Users/kingsoft/AppData/Local/Temp/fig2wpp/@png2x_pic2-2497&amp;1736.png"/>
          <p:cNvPicPr>
            <a:picLocks noChangeAspect="1"/>
          </p:cNvPicPr>
          <p:nvPr userDrawn="1">
            <p:custDataLst>
              <p:tags r:id="rId4"/>
            </p:custDataLst>
          </p:nvPr>
        </p:nvPicPr>
        <p:blipFill>
          <a:blip r:embed="rId5" r:link="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25000" contrast="60000"/>
                    </a14:imgEffect>
                  </a14:imgLayer>
                </a14:imgProps>
              </a:ext>
            </a:extLst>
          </a:blip>
          <a:stretch>
            <a:fillRect/>
          </a:stretch>
        </p:blipFill>
        <p:spPr>
          <a:xfrm>
            <a:off x="15240" y="2956560"/>
            <a:ext cx="6019800" cy="5273040"/>
          </a:xfrm>
          <a:prstGeom prst="rect">
            <a:avLst/>
          </a:prstGeom>
        </p:spPr>
      </p:pic>
      <p:pic>
        <p:nvPicPr>
          <p:cNvPr id="11" name="图片 10" descr="C:/Users/kingsoft/AppData/Local/Temp/fig2wpp/@png2x_pic1-2497&amp;1735.png"/>
          <p:cNvPicPr>
            <a:picLocks noChangeAspect="1"/>
          </p:cNvPicPr>
          <p:nvPr userDrawn="1">
            <p:custDataLst>
              <p:tags r:id="rId8"/>
            </p:custDataLst>
          </p:nvPr>
        </p:nvPicPr>
        <p:blipFill>
          <a:blip r:embed="rId9" r:link="rId6">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25000" contrast="60000"/>
                    </a14:imgEffect>
                  </a14:imgLayer>
                </a14:imgProps>
              </a:ext>
            </a:extLst>
          </a:blip>
          <a:stretch>
            <a:fillRect/>
          </a:stretch>
        </p:blipFill>
        <p:spPr>
          <a:xfrm>
            <a:off x="15240" y="1539240"/>
            <a:ext cx="3093720" cy="4511040"/>
          </a:xfrm>
          <a:prstGeom prst="rect">
            <a:avLst/>
          </a:prstGeom>
        </p:spPr>
      </p:pic>
      <p:sp>
        <p:nvSpPr>
          <p:cNvPr id="2" name="标题 1"/>
          <p:cNvSpPr>
            <a:spLocks noGrp="1"/>
          </p:cNvSpPr>
          <p:nvPr>
            <p:ph type="title" hasCustomPrompt="1"/>
            <p:custDataLst>
              <p:tags r:id="rId11"/>
            </p:custDataLst>
          </p:nvPr>
        </p:nvSpPr>
        <p:spPr>
          <a:xfrm>
            <a:off x="1344168" y="241626"/>
            <a:ext cx="4015508" cy="1297306"/>
          </a:xfrm>
        </p:spPr>
        <p:txBody>
          <a:bodyPr wrap="square" anchor="b">
            <a:normAutofit/>
          </a:bodyPr>
          <a:lstStyle>
            <a:lvl1pPr>
              <a:defRPr sz="7200">
                <a:solidFill>
                  <a:schemeClr val="tx2"/>
                </a:solidFill>
                <a:latin typeface="+mj-lt"/>
              </a:defRPr>
            </a:lvl1pPr>
          </a:lstStyle>
          <a:p>
            <a:r>
              <a:rPr lang="en-US" dirty="0">
                <a:latin typeface="+mj-lt"/>
              </a:rPr>
              <a:t>title</a:t>
            </a:r>
            <a:endParaRPr lang="en-US" dirty="0"/>
          </a:p>
        </p:txBody>
      </p:sp>
      <p:sp>
        <p:nvSpPr>
          <p:cNvPr id="7" name="日期占位符 3"/>
          <p:cNvSpPr>
            <a:spLocks noGrp="1"/>
          </p:cNvSpPr>
          <p:nvPr>
            <p:ph type="dt" sz="half" idx="10"/>
            <p:custDataLst>
              <p:tags r:id="rId12"/>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3"/>
            </p:custDataLst>
          </p:nvPr>
        </p:nvSpPr>
        <p:spPr/>
        <p:txBody>
          <a:bodyPr/>
          <a:lstStyle/>
          <a:p>
            <a:endParaRPr lang="en-US"/>
          </a:p>
        </p:txBody>
      </p:sp>
      <p:sp>
        <p:nvSpPr>
          <p:cNvPr id="9" name="灯片编号占位符 5"/>
          <p:cNvSpPr>
            <a:spLocks noGrp="1"/>
          </p:cNvSpPr>
          <p:nvPr>
            <p:ph type="sldNum" sz="quarter" idx="12"/>
            <p:custDataLst>
              <p:tags r:id="rId14"/>
            </p:custDataLst>
          </p:nvPr>
        </p:nvSpPr>
        <p:spPr/>
        <p:txBody>
          <a:bodyPr wrap="square">
            <a:normAutofit/>
          </a:body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9" name="Rectangle 41712_#color_$lt2_$lt1-2499&amp;1992"/>
          <p:cNvSpPr/>
          <p:nvPr userDrawn="1">
            <p:custDataLst>
              <p:tags r:id="rId2"/>
            </p:custDataLst>
          </p:nvPr>
        </p:nvSpPr>
        <p:spPr>
          <a:xfrm>
            <a:off x="0" y="0"/>
            <a:ext cx="14630400" cy="82296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0" name="Ellipse 1 (Stroke)_#color_$accent1_$accent1-2499&amp;1995"/>
          <p:cNvSpPr/>
          <p:nvPr userDrawn="1">
            <p:custDataLst>
              <p:tags r:id="rId3"/>
            </p:custDataLst>
          </p:nvPr>
        </p:nvSpPr>
        <p:spPr>
          <a:xfrm>
            <a:off x="0" y="0"/>
            <a:ext cx="8069573" cy="6874740"/>
          </a:xfrm>
          <a:custGeom>
            <a:avLst/>
            <a:gdLst/>
            <a:ahLst/>
            <a:cxnLst/>
            <a:rect l="l" t="t" r="r" b="b"/>
            <a:pathLst>
              <a:path w="6724644" h="5728950">
                <a:moveTo>
                  <a:pt x="0" y="3188424"/>
                </a:moveTo>
                <a:lnTo>
                  <a:pt x="0" y="5728945"/>
                </a:lnTo>
                <a:cubicBezTo>
                  <a:pt x="1151291" y="5721541"/>
                  <a:pt x="2316442" y="5424259"/>
                  <a:pt x="3384804" y="4807445"/>
                </a:cubicBezTo>
                <a:cubicBezTo>
                  <a:pt x="5230533" y="3741814"/>
                  <a:pt x="6394780" y="1949120"/>
                  <a:pt x="6724650" y="0"/>
                </a:cubicBezTo>
                <a:lnTo>
                  <a:pt x="4126662" y="0"/>
                </a:lnTo>
                <a:cubicBezTo>
                  <a:pt x="3836238" y="1061762"/>
                  <a:pt x="3143415" y="2013877"/>
                  <a:pt x="2114804" y="2607742"/>
                </a:cubicBezTo>
                <a:cubicBezTo>
                  <a:pt x="1447178" y="2993187"/>
                  <a:pt x="719590" y="3180677"/>
                  <a:pt x="0" y="3188424"/>
                </a:cubicBezTo>
              </a:path>
            </a:pathLst>
          </a:custGeom>
          <a:gradFill>
            <a:gsLst>
              <a:gs pos="0">
                <a:schemeClr val="accent1">
                  <a:alpha val="38000"/>
                </a:schemeClr>
              </a:gs>
              <a:gs pos="100000">
                <a:schemeClr val="accent1">
                  <a:alpha val="0"/>
                </a:schemeClr>
              </a:gs>
            </a:gsLst>
            <a:lin ang="189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3 (Stroke)_#color_$accent1_$accent1-2499&amp;1966"/>
          <p:cNvSpPr/>
          <p:nvPr userDrawn="1">
            <p:custDataLst>
              <p:tags r:id="rId4"/>
            </p:custDataLst>
          </p:nvPr>
        </p:nvSpPr>
        <p:spPr>
          <a:xfrm>
            <a:off x="11930821" y="798293"/>
            <a:ext cx="1815652" cy="1815652"/>
          </a:xfrm>
          <a:custGeom>
            <a:avLst/>
            <a:gdLst/>
            <a:ahLst/>
            <a:cxnLst/>
            <a:rect l="l" t="t" r="r" b="b"/>
            <a:pathLst>
              <a:path w="1513043" h="1513043">
                <a:moveTo>
                  <a:pt x="321434" y="1007720"/>
                </a:moveTo>
                <a:cubicBezTo>
                  <a:pt x="182702" y="767428"/>
                  <a:pt x="265032" y="460167"/>
                  <a:pt x="505324" y="321434"/>
                </a:cubicBezTo>
                <a:cubicBezTo>
                  <a:pt x="745616" y="182702"/>
                  <a:pt x="1052876" y="265032"/>
                  <a:pt x="1191609" y="505324"/>
                </a:cubicBezTo>
                <a:cubicBezTo>
                  <a:pt x="1330338" y="745616"/>
                  <a:pt x="1248011" y="1052876"/>
                  <a:pt x="1007720" y="1191609"/>
                </a:cubicBezTo>
                <a:cubicBezTo>
                  <a:pt x="767428" y="1330338"/>
                  <a:pt x="460167" y="1248011"/>
                  <a:pt x="321434" y="1007720"/>
                </a:cubicBezTo>
                <a:moveTo>
                  <a:pt x="101464" y="1134720"/>
                </a:moveTo>
                <a:cubicBezTo>
                  <a:pt x="-107409" y="772941"/>
                  <a:pt x="16546" y="310337"/>
                  <a:pt x="378324" y="101464"/>
                </a:cubicBezTo>
                <a:cubicBezTo>
                  <a:pt x="740103" y="-107409"/>
                  <a:pt x="1202707" y="16546"/>
                  <a:pt x="1411580" y="378324"/>
                </a:cubicBezTo>
                <a:cubicBezTo>
                  <a:pt x="1620457" y="740103"/>
                  <a:pt x="1496492" y="1202707"/>
                  <a:pt x="1134720" y="1411580"/>
                </a:cubicBezTo>
                <a:cubicBezTo>
                  <a:pt x="772941" y="1620457"/>
                  <a:pt x="310337" y="1496492"/>
                  <a:pt x="101464" y="1134720"/>
                </a:cubicBezTo>
              </a:path>
            </a:pathLst>
          </a:custGeom>
          <a:gradFill>
            <a:gsLst>
              <a:gs pos="0">
                <a:schemeClr val="accent1">
                  <a:alpha val="25000"/>
                </a:schemeClr>
              </a:gs>
              <a:gs pos="100000">
                <a:schemeClr val="accent1">
                  <a:alpha val="0"/>
                </a:schemeClr>
              </a:gs>
            </a:gsLst>
            <a:lin ang="132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Ellipse 2 (Stroke)_#color_$accent1_$accent1-2499&amp;1998"/>
          <p:cNvSpPr/>
          <p:nvPr userDrawn="1">
            <p:custDataLst>
              <p:tags r:id="rId5"/>
            </p:custDataLst>
          </p:nvPr>
        </p:nvSpPr>
        <p:spPr>
          <a:xfrm>
            <a:off x="0" y="1545622"/>
            <a:ext cx="8557699" cy="6683978"/>
          </a:xfrm>
          <a:custGeom>
            <a:avLst/>
            <a:gdLst/>
            <a:ahLst/>
            <a:cxnLst/>
            <a:rect l="l" t="t" r="r" b="b"/>
            <a:pathLst>
              <a:path w="7131416" h="5569982">
                <a:moveTo>
                  <a:pt x="6900240" y="5569979"/>
                </a:moveTo>
                <a:cubicBezTo>
                  <a:pt x="7283590" y="4460011"/>
                  <a:pt x="7201624" y="3196196"/>
                  <a:pt x="6568377" y="2099374"/>
                </a:cubicBezTo>
                <a:cubicBezTo>
                  <a:pt x="5409311" y="91815"/>
                  <a:pt x="2842247" y="-596028"/>
                  <a:pt x="834690" y="563039"/>
                </a:cubicBezTo>
                <a:cubicBezTo>
                  <a:pt x="524253" y="742269"/>
                  <a:pt x="245374" y="955167"/>
                  <a:pt x="0" y="1194458"/>
                </a:cubicBezTo>
                <a:lnTo>
                  <a:pt x="0" y="5569979"/>
                </a:lnTo>
                <a:lnTo>
                  <a:pt x="2002841" y="5569979"/>
                </a:lnTo>
                <a:cubicBezTo>
                  <a:pt x="1801774" y="5433822"/>
                  <a:pt x="1627632" y="5251158"/>
                  <a:pt x="1498054" y="5026724"/>
                </a:cubicBezTo>
                <a:cubicBezTo>
                  <a:pt x="1040393" y="4234028"/>
                  <a:pt x="1311986" y="3220402"/>
                  <a:pt x="2104695" y="2762745"/>
                </a:cubicBezTo>
                <a:cubicBezTo>
                  <a:pt x="2897391" y="2305075"/>
                  <a:pt x="3911003" y="2576678"/>
                  <a:pt x="4368673" y="3369374"/>
                </a:cubicBezTo>
                <a:cubicBezTo>
                  <a:pt x="4806264" y="4127297"/>
                  <a:pt x="4577169" y="5087188"/>
                  <a:pt x="3863340" y="5569979"/>
                </a:cubicBezTo>
                <a:lnTo>
                  <a:pt x="6900240" y="5569979"/>
                </a:lnTo>
              </a:path>
            </a:pathLst>
          </a:custGeom>
          <a:gradFill>
            <a:gsLst>
              <a:gs pos="0">
                <a:schemeClr val="accent1">
                  <a:alpha val="75000"/>
                </a:schemeClr>
              </a:gs>
              <a:gs pos="100000">
                <a:schemeClr val="accent1">
                  <a:alpha val="0"/>
                </a:schemeClr>
              </a:gs>
            </a:gsLst>
            <a:lin ang="1852729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title" hasCustomPrompt="1"/>
            <p:custDataLst>
              <p:tags r:id="rId6"/>
            </p:custDataLst>
          </p:nvPr>
        </p:nvSpPr>
        <p:spPr>
          <a:xfrm>
            <a:off x="5792994" y="5778349"/>
            <a:ext cx="7976105" cy="1815652"/>
          </a:xfrm>
        </p:spPr>
        <p:txBody>
          <a:bodyPr wrap="square" anchor="t">
            <a:normAutofit/>
          </a:bodyPr>
          <a:lstStyle>
            <a:lvl1pPr algn="r">
              <a:defRPr sz="6000">
                <a:solidFill>
                  <a:schemeClr val="tx2"/>
                </a:solidFill>
                <a:latin typeface="+mj-lt"/>
              </a:defRPr>
            </a:lvl1pPr>
          </a:lstStyle>
          <a:p>
            <a:r>
              <a:rPr lang="en-US">
                <a:latin typeface="+mj-lt"/>
              </a:rPr>
              <a:t>Ethical considerations for AI</a:t>
            </a:r>
            <a:endParaRPr lang="en-US" dirty="0"/>
          </a:p>
        </p:txBody>
      </p:sp>
      <p:sp>
        <p:nvSpPr>
          <p:cNvPr id="8" name="节编号 3"/>
          <p:cNvSpPr>
            <a:spLocks noGrp="1"/>
          </p:cNvSpPr>
          <p:nvPr>
            <p:ph type="body" sz="quarter" idx="13" hasCustomPrompt="1"/>
            <p:custDataLst>
              <p:tags r:id="rId7"/>
            </p:custDataLst>
          </p:nvPr>
        </p:nvSpPr>
        <p:spPr>
          <a:xfrm>
            <a:off x="7782769" y="2451251"/>
            <a:ext cx="5986328" cy="3129750"/>
          </a:xfrm>
        </p:spPr>
        <p:txBody>
          <a:bodyPr wrap="none" anchor="b">
            <a:normAutofit/>
          </a:bodyPr>
          <a:lstStyle>
            <a:lvl1pPr marL="0" indent="0" algn="r">
              <a:buNone/>
              <a:defRPr sz="9600" b="1">
                <a:solidFill>
                  <a:schemeClr val="accent1">
                    <a:lumMod val="75000"/>
                  </a:schemeClr>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9"/>
            </p:custDataLst>
          </p:nvPr>
        </p:nvSpPr>
        <p:spPr/>
        <p:txBody>
          <a:bodyPr/>
          <a:lstStyle/>
          <a:p>
            <a:endParaRPr 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3760" y="432000"/>
            <a:ext cx="12960000" cy="864000"/>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833760" y="1637280"/>
            <a:ext cx="6217920" cy="5775840"/>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7575840" y="1637280"/>
            <a:ext cx="6217920" cy="5775840"/>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3760" y="432000"/>
            <a:ext cx="12960000" cy="864000"/>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3760" y="1637280"/>
            <a:ext cx="6189344" cy="648000"/>
          </a:xfrm>
        </p:spPr>
        <p:txBody>
          <a:bodyPr wrap="square" anchor="b">
            <a:normAutofit/>
          </a:bodyPr>
          <a:lstStyle>
            <a:lvl1pPr marL="0" indent="0">
              <a:buNone/>
              <a:defRPr sz="3360" b="1">
                <a:latin typeface="+mj-lt"/>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833760" y="2473530"/>
            <a:ext cx="6189344" cy="4954066"/>
          </a:xfrm>
        </p:spPr>
        <p:txBody>
          <a:bodyPr wrap="square">
            <a:normAutofit/>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7573934" y="1637280"/>
            <a:ext cx="6219826" cy="648000"/>
          </a:xfrm>
        </p:spPr>
        <p:txBody>
          <a:bodyPr wrap="square" anchor="b">
            <a:normAutofit/>
          </a:bodyPr>
          <a:lstStyle>
            <a:lvl1pPr marL="0" indent="0">
              <a:buNone/>
              <a:defRPr sz="3360" b="1">
                <a:latin typeface="+mj-lt"/>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7573934" y="2473530"/>
            <a:ext cx="6219826" cy="4954066"/>
          </a:xfrm>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1005840" y="432000"/>
            <a:ext cx="12618720" cy="698112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3760" y="432000"/>
            <a:ext cx="12960000" cy="864000"/>
          </a:xfrm>
        </p:spPr>
        <p:txBody>
          <a:bodyPr wrap="square">
            <a:normAutofit/>
          </a:bodyPr>
          <a:lstStyle>
            <a:lvl1pPr>
              <a:defRPr>
                <a:latin typeface="+mj-lt"/>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3760" y="1555200"/>
            <a:ext cx="12959998" cy="691200"/>
          </a:xfrm>
        </p:spPr>
        <p:txBody>
          <a:bodyPr wrap="square" anchor="t">
            <a:normAutofit/>
          </a:bodyPr>
          <a:lstStyle>
            <a:lvl1pPr marL="0" indent="0">
              <a:buNone/>
              <a:defRPr sz="3360" b="0">
                <a:latin typeface="+mj-lt"/>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8" name="Rectangle 41712_#color_$lt2_$lt1-2499&amp;2010"/>
          <p:cNvSpPr/>
          <p:nvPr userDrawn="1">
            <p:custDataLst>
              <p:tags r:id="rId2"/>
            </p:custDataLst>
          </p:nvPr>
        </p:nvSpPr>
        <p:spPr>
          <a:xfrm>
            <a:off x="0" y="0"/>
            <a:ext cx="14630400" cy="82296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sz="2160"/>
          </a:p>
        </p:txBody>
      </p:sp>
      <p:sp>
        <p:nvSpPr>
          <p:cNvPr id="9" name="Ellipse 1 (Stroke)_#color_$accent1_$accent1-2499&amp;2013"/>
          <p:cNvSpPr/>
          <p:nvPr userDrawn="1">
            <p:custDataLst>
              <p:tags r:id="rId3"/>
            </p:custDataLst>
          </p:nvPr>
        </p:nvSpPr>
        <p:spPr>
          <a:xfrm>
            <a:off x="6112818" y="0"/>
            <a:ext cx="8517582" cy="6826376"/>
          </a:xfrm>
          <a:custGeom>
            <a:avLst/>
            <a:gdLst/>
            <a:ahLst/>
            <a:cxnLst/>
            <a:rect l="l" t="t" r="r" b="b"/>
            <a:pathLst>
              <a:path w="7097985" h="5688647">
                <a:moveTo>
                  <a:pt x="2598687" y="0"/>
                </a:moveTo>
                <a:cubicBezTo>
                  <a:pt x="2574481" y="112621"/>
                  <a:pt x="2557475" y="228162"/>
                  <a:pt x="2548217" y="346164"/>
                </a:cubicBezTo>
                <a:cubicBezTo>
                  <a:pt x="2435962" y="1777136"/>
                  <a:pt x="3504997" y="3028175"/>
                  <a:pt x="4935969" y="3140431"/>
                </a:cubicBezTo>
                <a:cubicBezTo>
                  <a:pt x="5787835" y="3207258"/>
                  <a:pt x="6575946" y="2855443"/>
                  <a:pt x="7097979" y="2257844"/>
                </a:cubicBezTo>
                <a:lnTo>
                  <a:pt x="7097979" y="5301640"/>
                </a:lnTo>
                <a:cubicBezTo>
                  <a:pt x="6374371" y="5600573"/>
                  <a:pt x="5571300" y="5738076"/>
                  <a:pt x="4737316" y="5672646"/>
                </a:cubicBezTo>
                <a:cubicBezTo>
                  <a:pt x="1907832" y="5450675"/>
                  <a:pt x="-205970" y="2976994"/>
                  <a:pt x="15998" y="147516"/>
                </a:cubicBezTo>
                <a:cubicBezTo>
                  <a:pt x="19873" y="98123"/>
                  <a:pt x="24434" y="48948"/>
                  <a:pt x="29671" y="0"/>
                </a:cubicBezTo>
                <a:lnTo>
                  <a:pt x="2598687" y="0"/>
                </a:lnTo>
              </a:path>
            </a:pathLst>
          </a:custGeom>
          <a:gradFill>
            <a:gsLst>
              <a:gs pos="0">
                <a:schemeClr val="accent1">
                  <a:alpha val="60000"/>
                </a:schemeClr>
              </a:gs>
              <a:gs pos="100000">
                <a:schemeClr val="accent1">
                  <a:alpha val="0"/>
                </a:schemeClr>
              </a:gs>
            </a:gsLst>
            <a:lin ang="2169822"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2 (Stroke)_#color_$accent1_$accent1-2499&amp;2016"/>
          <p:cNvSpPr/>
          <p:nvPr userDrawn="1">
            <p:custDataLst>
              <p:tags r:id="rId4"/>
            </p:custDataLst>
          </p:nvPr>
        </p:nvSpPr>
        <p:spPr>
          <a:xfrm>
            <a:off x="7600190" y="2271690"/>
            <a:ext cx="7030210" cy="5957910"/>
          </a:xfrm>
          <a:custGeom>
            <a:avLst/>
            <a:gdLst/>
            <a:ahLst/>
            <a:cxnLst/>
            <a:rect l="l" t="t" r="r" b="b"/>
            <a:pathLst>
              <a:path w="5858508" h="4964925">
                <a:moveTo>
                  <a:pt x="5858510" y="341579"/>
                </a:moveTo>
                <a:cubicBezTo>
                  <a:pt x="5446243" y="164041"/>
                  <a:pt x="4998250" y="50128"/>
                  <a:pt x="4525823" y="13067"/>
                </a:cubicBezTo>
                <a:cubicBezTo>
                  <a:pt x="2214791" y="-168229"/>
                  <a:pt x="194363" y="1558265"/>
                  <a:pt x="13067" y="3869296"/>
                </a:cubicBezTo>
                <a:cubicBezTo>
                  <a:pt x="-16357" y="4244365"/>
                  <a:pt x="4471" y="4611776"/>
                  <a:pt x="69893" y="4964925"/>
                </a:cubicBezTo>
                <a:lnTo>
                  <a:pt x="2728316" y="4964925"/>
                </a:lnTo>
                <a:cubicBezTo>
                  <a:pt x="2588692" y="4698200"/>
                  <a:pt x="2520010" y="4390225"/>
                  <a:pt x="2545283" y="4067937"/>
                </a:cubicBezTo>
                <a:cubicBezTo>
                  <a:pt x="2616873" y="3155417"/>
                  <a:pt x="3414649" y="2473706"/>
                  <a:pt x="4327182" y="2545283"/>
                </a:cubicBezTo>
                <a:cubicBezTo>
                  <a:pt x="5239703" y="2616873"/>
                  <a:pt x="5921426" y="3414649"/>
                  <a:pt x="5849836" y="4327182"/>
                </a:cubicBezTo>
                <a:cubicBezTo>
                  <a:pt x="5831789" y="4557217"/>
                  <a:pt x="5767591" y="4772597"/>
                  <a:pt x="5667045" y="4964925"/>
                </a:cubicBezTo>
                <a:lnTo>
                  <a:pt x="5858510" y="4964925"/>
                </a:lnTo>
                <a:lnTo>
                  <a:pt x="5858510" y="341579"/>
                </a:lnTo>
              </a:path>
            </a:pathLst>
          </a:custGeom>
          <a:gradFill>
            <a:gsLst>
              <a:gs pos="0">
                <a:schemeClr val="accent1">
                  <a:alpha val="100000"/>
                </a:schemeClr>
              </a:gs>
              <a:gs pos="100000">
                <a:schemeClr val="accent1">
                  <a:alpha val="0"/>
                </a:schemeClr>
              </a:gs>
            </a:gsLst>
            <a:lin ang="6196425"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pic>
        <p:nvPicPr>
          <p:cNvPr id="12" name="图片 11" descr="C:/Users/kingsoft/AppData/Local/Temp/fig2wpp/@png2x_Frame 1-2497&amp;1919.png"/>
          <p:cNvPicPr>
            <a:picLocks noChangeAspect="1"/>
          </p:cNvPicPr>
          <p:nvPr userDrawn="1">
            <p:custDataLst>
              <p:tags r:id="rId5"/>
            </p:custDataLst>
          </p:nvPr>
        </p:nvPicPr>
        <p:blipFill>
          <a:blip r:embed="rId6" r:link="rId7">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25000" contrast="60000"/>
                    </a14:imgEffect>
                    <a14:imgEffect>
                      <a14:saturation sat="400000"/>
                    </a14:imgEffect>
                  </a14:imgLayer>
                </a14:imgProps>
              </a:ext>
            </a:extLst>
          </a:blip>
          <a:stretch>
            <a:fillRect/>
          </a:stretch>
        </p:blipFill>
        <p:spPr>
          <a:xfrm>
            <a:off x="4288536" y="0"/>
            <a:ext cx="10341102" cy="8229600"/>
          </a:xfrm>
          <a:prstGeom prst="rect">
            <a:avLst/>
          </a:prstGeom>
        </p:spPr>
      </p:pic>
      <p:pic>
        <p:nvPicPr>
          <p:cNvPr id="13" name="图片 12" descr="C:/Users/kingsoft/AppData/Local/Temp/fig2wpp/@png2x_Frame 1-2497&amp;1920.png"/>
          <p:cNvPicPr>
            <a:picLocks noChangeAspect="1"/>
          </p:cNvPicPr>
          <p:nvPr userDrawn="1">
            <p:custDataLst>
              <p:tags r:id="rId9"/>
            </p:custDataLst>
          </p:nvPr>
        </p:nvPicPr>
        <p:blipFill>
          <a:blip r:embed="rId10" r:link="rId7">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25000" contrast="60000"/>
                    </a14:imgEffect>
                    <a14:imgEffect>
                      <a14:saturation sat="400000"/>
                    </a14:imgEffect>
                  </a14:imgLayer>
                </a14:imgProps>
              </a:ext>
            </a:extLst>
          </a:blip>
          <a:stretch>
            <a:fillRect/>
          </a:stretch>
        </p:blipFill>
        <p:spPr>
          <a:xfrm>
            <a:off x="10833354" y="0"/>
            <a:ext cx="3796284" cy="6542532"/>
          </a:xfrm>
          <a:prstGeom prst="rect">
            <a:avLst/>
          </a:prstGeom>
        </p:spPr>
      </p:pic>
      <p:sp>
        <p:nvSpPr>
          <p:cNvPr id="15" name="Ellipse 3 (Stroke)_#color_$accent1_$accent1-2499&amp;2017"/>
          <p:cNvSpPr/>
          <p:nvPr userDrawn="1">
            <p:custDataLst>
              <p:tags r:id="rId12"/>
            </p:custDataLst>
          </p:nvPr>
        </p:nvSpPr>
        <p:spPr>
          <a:xfrm rot="18000000">
            <a:off x="728470" y="636996"/>
            <a:ext cx="1815349" cy="1815349"/>
          </a:xfrm>
          <a:custGeom>
            <a:avLst/>
            <a:gdLst/>
            <a:ahLst/>
            <a:cxnLst/>
            <a:rect l="l" t="t" r="r" b="b"/>
            <a:pathLst>
              <a:path w="1512791" h="1512791">
                <a:moveTo>
                  <a:pt x="756395" y="1258791"/>
                </a:moveTo>
                <a:cubicBezTo>
                  <a:pt x="1033860" y="1258791"/>
                  <a:pt x="1258791" y="1033860"/>
                  <a:pt x="1258791" y="756395"/>
                </a:cubicBezTo>
                <a:cubicBezTo>
                  <a:pt x="1258791" y="478930"/>
                  <a:pt x="1033860" y="254000"/>
                  <a:pt x="756395" y="254000"/>
                </a:cubicBezTo>
                <a:cubicBezTo>
                  <a:pt x="478930" y="254000"/>
                  <a:pt x="254000" y="478930"/>
                  <a:pt x="254000" y="756395"/>
                </a:cubicBezTo>
                <a:cubicBezTo>
                  <a:pt x="254000" y="1033860"/>
                  <a:pt x="478930" y="1258791"/>
                  <a:pt x="756395" y="1258791"/>
                </a:cubicBezTo>
                <a:moveTo>
                  <a:pt x="756395" y="1512786"/>
                </a:moveTo>
                <a:cubicBezTo>
                  <a:pt x="1174140" y="1512786"/>
                  <a:pt x="1512786" y="1174140"/>
                  <a:pt x="1512786" y="756395"/>
                </a:cubicBezTo>
                <a:cubicBezTo>
                  <a:pt x="1512786" y="338649"/>
                  <a:pt x="1174140" y="0"/>
                  <a:pt x="756395" y="0"/>
                </a:cubicBezTo>
                <a:cubicBezTo>
                  <a:pt x="338649" y="0"/>
                  <a:pt x="0" y="338649"/>
                  <a:pt x="0" y="756395"/>
                </a:cubicBezTo>
                <a:cubicBezTo>
                  <a:pt x="0" y="1174140"/>
                  <a:pt x="338649" y="1512786"/>
                  <a:pt x="756395" y="1512786"/>
                </a:cubicBezTo>
              </a:path>
            </a:pathLst>
          </a:custGeom>
          <a:gradFill>
            <a:gsLst>
              <a:gs pos="0">
                <a:schemeClr val="accent1">
                  <a:alpha val="50000"/>
                </a:schemeClr>
              </a:gs>
              <a:gs pos="100000">
                <a:schemeClr val="accent1">
                  <a:alpha val="0"/>
                </a:schemeClr>
              </a:gs>
            </a:gsLst>
            <a:lin ang="60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ctrTitle" hasCustomPrompt="1"/>
            <p:custDataLst>
              <p:tags r:id="rId13"/>
            </p:custDataLst>
          </p:nvPr>
        </p:nvSpPr>
        <p:spPr>
          <a:xfrm>
            <a:off x="1390320" y="1697639"/>
            <a:ext cx="5924880" cy="4783171"/>
          </a:xfrm>
        </p:spPr>
        <p:txBody>
          <a:bodyPr wrap="square" anchor="ctr">
            <a:normAutofit/>
          </a:bodyPr>
          <a:lstStyle>
            <a:lvl1pPr algn="l">
              <a:lnSpc>
                <a:spcPct val="100000"/>
              </a:lnSpc>
              <a:defRPr sz="696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1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15"/>
            </p:custDataLst>
          </p:nvPr>
        </p:nvSpPr>
        <p:spPr/>
        <p:txBody>
          <a:bodyPr/>
          <a:lstStyle/>
          <a:p>
            <a:endParaRPr lang="en-US"/>
          </a:p>
        </p:txBody>
      </p:sp>
      <p:sp>
        <p:nvSpPr>
          <p:cNvPr id="6" name="灯片编号占位符 5"/>
          <p:cNvSpPr>
            <a:spLocks noGrp="1"/>
          </p:cNvSpPr>
          <p:nvPr>
            <p:ph type="sldNum" sz="quarter" idx="12"/>
            <p:custDataLst>
              <p:tags r:id="rId16"/>
            </p:custDataLst>
          </p:nvPr>
        </p:nvSpPr>
        <p:spPr>
          <a:xfrm>
            <a:off x="10332720" y="7627620"/>
            <a:ext cx="3291840" cy="438150"/>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7"/>
            </p:custDataLst>
          </p:nvPr>
        </p:nvSpPr>
        <p:spPr>
          <a:xfrm>
            <a:off x="1390320" y="6736080"/>
            <a:ext cx="5924880" cy="758190"/>
          </a:xfrm>
        </p:spPr>
        <p:txBody>
          <a:bodyPr wrap="square" anchor="ctr">
            <a:normAutofit/>
          </a:bodyPr>
          <a:lstStyle>
            <a:lvl1pPr marL="0" indent="0" algn="l">
              <a:lnSpc>
                <a:spcPct val="100000"/>
              </a:lnSpc>
              <a:buNone/>
              <a:defRPr sz="2880">
                <a:solidFill>
                  <a:schemeClr val="tx2"/>
                </a:solidFill>
                <a:latin typeface="+mn-lt"/>
              </a:defRPr>
            </a:lvl1pPr>
          </a:lstStyle>
          <a:p>
            <a:pPr lvl="0"/>
            <a:r>
              <a:rPr lang="en-US" dirty="0">
                <a:latin typeface="+mn-lt"/>
              </a:rPr>
              <a:t>Click to add text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2" name="单圆角矩形 2"/>
          <p:cNvSpPr/>
          <p:nvPr>
            <p:custDataLst>
              <p:tags r:id="rId2"/>
            </p:custDataLst>
          </p:nvPr>
        </p:nvSpPr>
        <p:spPr>
          <a:xfrm flipH="1">
            <a:off x="7863839" y="3550588"/>
            <a:ext cx="6779248" cy="3522386"/>
          </a:xfrm>
          <a:prstGeom prst="round1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sym typeface="Arial" panose="020B0604020202020204" pitchFamily="34" charset="0"/>
            </a:endParaRPr>
          </a:p>
        </p:txBody>
      </p:sp>
      <p:sp>
        <p:nvSpPr>
          <p:cNvPr id="175" name="矩形 174"/>
          <p:cNvSpPr/>
          <p:nvPr>
            <p:custDataLst>
              <p:tags r:id="rId3"/>
            </p:custDataLst>
          </p:nvPr>
        </p:nvSpPr>
        <p:spPr>
          <a:xfrm>
            <a:off x="-8135" y="7076794"/>
            <a:ext cx="14630399" cy="1152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11" name="椭圆 10"/>
          <p:cNvSpPr>
            <a:spLocks noChangeAspect="1"/>
          </p:cNvSpPr>
          <p:nvPr>
            <p:custDataLst>
              <p:tags r:id="rId4"/>
            </p:custDataLst>
          </p:nvPr>
        </p:nvSpPr>
        <p:spPr>
          <a:xfrm>
            <a:off x="669798" y="508254"/>
            <a:ext cx="86106" cy="8610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24" name="椭圆 23"/>
          <p:cNvSpPr>
            <a:spLocks noChangeAspect="1"/>
          </p:cNvSpPr>
          <p:nvPr>
            <p:custDataLst>
              <p:tags r:id="rId5"/>
            </p:custDataLst>
          </p:nvPr>
        </p:nvSpPr>
        <p:spPr>
          <a:xfrm>
            <a:off x="885444" y="508254"/>
            <a:ext cx="86106" cy="86106"/>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25" name="椭圆 24"/>
          <p:cNvSpPr>
            <a:spLocks noChangeAspect="1"/>
          </p:cNvSpPr>
          <p:nvPr>
            <p:custDataLst>
              <p:tags r:id="rId6"/>
            </p:custDataLst>
          </p:nvPr>
        </p:nvSpPr>
        <p:spPr>
          <a:xfrm>
            <a:off x="1100328" y="508254"/>
            <a:ext cx="86106" cy="86106"/>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26" name="椭圆 25"/>
          <p:cNvSpPr>
            <a:spLocks noChangeAspect="1"/>
          </p:cNvSpPr>
          <p:nvPr>
            <p:custDataLst>
              <p:tags r:id="rId7"/>
            </p:custDataLst>
          </p:nvPr>
        </p:nvSpPr>
        <p:spPr>
          <a:xfrm>
            <a:off x="1315212" y="509016"/>
            <a:ext cx="86106" cy="86106"/>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8" name="标题"/>
          <p:cNvSpPr txBox="1">
            <a:spLocks noGrp="1"/>
          </p:cNvSpPr>
          <p:nvPr>
            <p:ph type="title" idx="4" hasCustomPrompt="1"/>
            <p:custDataLst>
              <p:tags r:id="rId8"/>
            </p:custDataLst>
          </p:nvPr>
        </p:nvSpPr>
        <p:spPr>
          <a:xfrm>
            <a:off x="878077" y="2229670"/>
            <a:ext cx="8453615" cy="3121976"/>
          </a:xfrm>
          <a:prstGeom prst="rect">
            <a:avLst/>
          </a:prstGeom>
          <a:noFill/>
        </p:spPr>
        <p:txBody>
          <a:bodyPr wrap="square" lIns="0" tIns="0" rIns="0" bIns="0" rtlCol="0" anchor="t">
            <a:normAutofit/>
          </a:bodyPr>
          <a:lstStyle>
            <a:lvl1pPr marL="0" marR="0" algn="l" defTabSz="914400" rtl="0" eaLnBrk="1" fontAlgn="auto" latinLnBrk="0" hangingPunct="1">
              <a:lnSpc>
                <a:spcPct val="100000"/>
              </a:lnSpc>
              <a:buClrTx/>
              <a:buSzTx/>
              <a:buFontTx/>
              <a:buNone/>
              <a:defRPr kumimoji="0" lang="en-US" sz="5880" b="1" i="0" u="none" strike="noStrike" kern="1200" cap="none" spc="0" normalizeH="0" baseline="0" noProof="1" dirty="0">
                <a:solidFill>
                  <a:schemeClr val="accent1"/>
                </a:solidFill>
                <a:latin typeface="+mj-lt"/>
                <a:sym typeface="MiSans Normal" panose="00000500000000000000" charset="-122"/>
              </a:defRPr>
            </a:lvl1pPr>
          </a:lstStyle>
          <a:p>
            <a:pPr lvl="0"/>
            <a:r>
              <a:rPr lang="en-US" dirty="0">
                <a:latin typeface="+mj-lt"/>
                <a:sym typeface="+mn-ea"/>
              </a:rPr>
              <a:t>Click to add title</a:t>
            </a:r>
            <a:endParaRPr lang="en-US" dirty="0">
              <a:sym typeface="+mn-ea"/>
            </a:endParaRPr>
          </a:p>
        </p:txBody>
      </p:sp>
      <p:pic>
        <p:nvPicPr>
          <p:cNvPr id="10" name="图片 9"/>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8243376" y="793789"/>
            <a:ext cx="5478264" cy="7435811"/>
          </a:xfrm>
          <a:prstGeom prst="rect">
            <a:avLst/>
          </a:prstGeom>
        </p:spPr>
      </p:pic>
      <p:pic>
        <p:nvPicPr>
          <p:cNvPr id="15" name="图形 14"/>
          <p:cNvPicPr>
            <a:picLocks noChangeAspect="1"/>
          </p:cNvPicPr>
          <p:nvPr>
            <p:custDataLst>
              <p:tags r:id="rId11"/>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43376" y="793789"/>
            <a:ext cx="5478264" cy="7435811"/>
          </a:xfrm>
          <a:prstGeom prst="rect">
            <a:avLst/>
          </a:prstGeom>
        </p:spPr>
      </p:pic>
      <p:sp>
        <p:nvSpPr>
          <p:cNvPr id="7" name="副标题"/>
          <p:cNvSpPr txBox="1">
            <a:spLocks noGrp="1"/>
          </p:cNvSpPr>
          <p:nvPr>
            <p:ph type="body" idx="1" hasCustomPrompt="1"/>
            <p:custDataLst>
              <p:tags r:id="rId14"/>
            </p:custDataLst>
          </p:nvPr>
        </p:nvSpPr>
        <p:spPr>
          <a:xfrm>
            <a:off x="878078" y="637898"/>
            <a:ext cx="8235442" cy="1524822"/>
          </a:xfrm>
          <a:prstGeom prst="rect">
            <a:avLst/>
          </a:prstGeom>
          <a:noFill/>
        </p:spPr>
        <p:txBody>
          <a:bodyPr wrap="square" lIns="0" tIns="0" rIns="0" bIns="0" rtlCol="0" anchor="b">
            <a:normAutofit/>
          </a:bodyPr>
          <a:lstStyle>
            <a:lvl1pPr marL="0" marR="0" algn="l" defTabSz="914400" rtl="0" eaLnBrk="1" fontAlgn="auto" latinLnBrk="0" hangingPunct="1">
              <a:lnSpc>
                <a:spcPct val="100000"/>
              </a:lnSpc>
              <a:buClrTx/>
              <a:buSzTx/>
              <a:buFontTx/>
              <a:buNone/>
              <a:defRPr kumimoji="0" lang="en-US" sz="3840" b="1" i="0" u="none" strike="noStrike" kern="1200" cap="none" spc="0" normalizeH="0" baseline="0" noProof="1" dirty="0">
                <a:solidFill>
                  <a:schemeClr val="accent1"/>
                </a:solidFill>
                <a:latin typeface="+mj-lt"/>
                <a:sym typeface="MiSans Normal" panose="00000500000000000000" charset="-122"/>
              </a:defRPr>
            </a:lvl1pPr>
          </a:lstStyle>
          <a:p>
            <a:pPr lvl="0" algn="l"/>
            <a:r>
              <a:rPr dirty="0">
                <a:latin typeface="+mj-lt"/>
                <a:sym typeface="+mn-ea"/>
              </a:rPr>
              <a:t>Click to add text</a:t>
            </a:r>
            <a:endParaRPr dirty="0">
              <a:sym typeface="+mn-ea"/>
            </a:endParaRPr>
          </a:p>
        </p:txBody>
      </p:sp>
      <p:sp>
        <p:nvSpPr>
          <p:cNvPr id="4" name="日期占位符 3"/>
          <p:cNvSpPr>
            <a:spLocks noGrp="1"/>
          </p:cNvSpPr>
          <p:nvPr>
            <p:ph type="dt" sz="half" idx="10"/>
            <p:custDataLst>
              <p:tags r:id="rId15"/>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16"/>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6" name="灯片编号占位符 5"/>
          <p:cNvSpPr>
            <a:spLocks noGrp="1"/>
          </p:cNvSpPr>
          <p:nvPr>
            <p:ph type="sldNum" sz="quarter" idx="12"/>
            <p:custDataLst>
              <p:tags r:id="rId17"/>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
        <p:nvSpPr>
          <p:cNvPr id="17" name="署名占位符 10"/>
          <p:cNvSpPr>
            <a:spLocks noGrp="1"/>
          </p:cNvSpPr>
          <p:nvPr>
            <p:ph type="body" sz="quarter" idx="17" hasCustomPrompt="1"/>
            <p:custDataLst>
              <p:tags r:id="rId18"/>
            </p:custDataLst>
          </p:nvPr>
        </p:nvSpPr>
        <p:spPr>
          <a:xfrm>
            <a:off x="877824" y="5421805"/>
            <a:ext cx="4500372" cy="604800"/>
          </a:xfrm>
        </p:spPr>
        <p:txBody>
          <a:bodyPr wrap="square" anchor="ctr">
            <a:normAutofit/>
          </a:bodyPr>
          <a:lstStyle>
            <a:lvl1pPr marL="0" indent="0" algn="l">
              <a:lnSpc>
                <a:spcPct val="100000"/>
              </a:lnSpc>
              <a:buNone/>
              <a:defRPr sz="2400" spc="0" baseline="0">
                <a:latin typeface="+mn-lt"/>
              </a:defRPr>
            </a:lvl1pPr>
          </a:lstStyle>
          <a:p>
            <a:pPr lvl="0"/>
            <a:r>
              <a:rPr lang="en-US" dirty="0">
                <a:latin typeface="+mn-lt"/>
              </a:rPr>
              <a:t>Click to add text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正文"/>
          <p:cNvSpPr txBox="1">
            <a:spLocks noGrp="1"/>
          </p:cNvSpPr>
          <p:nvPr>
            <p:ph idx="4" hasCustomPrompt="1"/>
            <p:custDataLst>
              <p:tags r:id="rId2"/>
            </p:custDataLst>
          </p:nvPr>
        </p:nvSpPr>
        <p:spPr>
          <a:xfrm>
            <a:off x="730080" y="1788480"/>
            <a:ext cx="13163040" cy="5711040"/>
          </a:xfrm>
          <a:prstGeom prst="rect">
            <a:avLst/>
          </a:prstGeom>
        </p:spPr>
        <p:txBody>
          <a:bodyPr vert="horz" lIns="91440" tIns="45720" rIns="91440" bIns="45720" rtlCol="0">
            <a:normAutofit/>
          </a:bodyPr>
          <a:lstStyle>
            <a:lvl1pPr>
              <a:defRPr u="none" strike="noStrike" kern="1200" cap="none" spc="0" normalizeH="0" dirty="0">
                <a:solidFill>
                  <a:schemeClr val="tx1">
                    <a:lumMod val="75000"/>
                    <a:lumOff val="25000"/>
                  </a:schemeClr>
                </a:solidFill>
                <a:uFillTx/>
                <a:latin typeface="+mn-lt"/>
                <a:sym typeface="+mn-ea"/>
              </a:defRPr>
            </a:lvl1pPr>
            <a:lvl2pPr>
              <a:defRPr dirty="0">
                <a:latin typeface="+mn-lt"/>
                <a:sym typeface="+mn-ea"/>
              </a:defRPr>
            </a:lvl2pPr>
            <a:lvl3pPr>
              <a:defRPr dirty="0">
                <a:latin typeface="+mn-lt"/>
                <a:sym typeface="+mn-ea"/>
              </a:defRPr>
            </a:lvl3pPr>
            <a:lvl4pPr>
              <a:defRPr dirty="0">
                <a:latin typeface="+mn-lt"/>
                <a:sym typeface="+mn-ea"/>
              </a:defRPr>
            </a:lvl4pPr>
            <a:lvl5pPr>
              <a:defRPr dirty="0">
                <a:latin typeface="+mn-lt"/>
                <a:sym typeface="+mn-ea"/>
              </a:defRPr>
            </a:lvl5pPr>
          </a:lstStyle>
          <a:p>
            <a:pPr lvl="0"/>
            <a:r>
              <a:rPr dirty="0">
                <a:latin typeface="+mn-lt"/>
                <a:sym typeface="+mn-ea"/>
              </a:rPr>
              <a:t>Click to add text</a:t>
            </a:r>
            <a:endParaRPr dirty="0">
              <a:sym typeface="+mn-ea"/>
            </a:endParaRPr>
          </a:p>
        </p:txBody>
      </p:sp>
      <p:sp>
        <p:nvSpPr>
          <p:cNvPr id="9" name="标题"/>
          <p:cNvSpPr txBox="1">
            <a:spLocks noGrp="1"/>
          </p:cNvSpPr>
          <p:nvPr>
            <p:ph type="title" idx="3" hasCustomPrompt="1"/>
            <p:custDataLst>
              <p:tags r:id="rId3"/>
            </p:custDataLst>
          </p:nvPr>
        </p:nvSpPr>
        <p:spPr>
          <a:xfrm>
            <a:off x="730080" y="730080"/>
            <a:ext cx="13163040" cy="84672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4320" b="1" i="0" u="none" strike="noStrike" kern="1200" cap="none" spc="0" normalizeH="0" baseline="0" noProof="1" dirty="0">
                <a:ln>
                  <a:noFill/>
                  <a:prstDash val="sysDot"/>
                </a:ln>
                <a:solidFill>
                  <a:schemeClr val="accent1"/>
                </a:solidFill>
                <a:uFillTx/>
                <a:latin typeface="+mj-lt"/>
                <a:sym typeface="MiSans Normal" panose="00000500000000000000" charset="-122"/>
              </a:defRPr>
            </a:lvl1pPr>
          </a:lstStyle>
          <a:p>
            <a:pPr lvl="0"/>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4"/>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6" name="灯片编号占位符 5"/>
          <p:cNvSpPr>
            <a:spLocks noGrp="1"/>
          </p:cNvSpPr>
          <p:nvPr>
            <p:ph type="sldNum" sz="quarter" idx="12"/>
            <p:custDataLst>
              <p:tags r:id="rId6"/>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19" name="矩形 18"/>
          <p:cNvSpPr/>
          <p:nvPr userDrawn="1">
            <p:custDataLst>
              <p:tags r:id="rId2"/>
            </p:custDataLst>
          </p:nvPr>
        </p:nvSpPr>
        <p:spPr>
          <a:xfrm>
            <a:off x="-8135" y="7076794"/>
            <a:ext cx="14630399" cy="1152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7" name="矩形: 圆角 1"/>
          <p:cNvSpPr/>
          <p:nvPr userDrawn="1">
            <p:custDataLst>
              <p:tags r:id="rId3"/>
            </p:custDataLst>
          </p:nvPr>
        </p:nvSpPr>
        <p:spPr>
          <a:xfrm>
            <a:off x="610988" y="2368727"/>
            <a:ext cx="13392150" cy="5284470"/>
          </a:xfrm>
          <a:prstGeom prst="roundRect">
            <a:avLst>
              <a:gd name="adj" fmla="val 4433"/>
            </a:avLst>
          </a:prstGeom>
          <a:solidFill>
            <a:schemeClr val="bg1"/>
          </a:solidFill>
          <a:ln w="3175">
            <a:solidFill>
              <a:schemeClr val="accent1"/>
            </a:solidFill>
          </a:ln>
          <a:effectLst>
            <a:reflection blurRad="6350" stA="20000" endPos="7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6" name="标题"/>
          <p:cNvSpPr txBox="1">
            <a:spLocks noGrp="1"/>
          </p:cNvSpPr>
          <p:nvPr>
            <p:ph type="title" idx="1" hasCustomPrompt="1"/>
            <p:custDataLst>
              <p:tags r:id="rId4"/>
            </p:custDataLst>
          </p:nvPr>
        </p:nvSpPr>
        <p:spPr>
          <a:xfrm>
            <a:off x="1307158" y="477173"/>
            <a:ext cx="11999810" cy="1458970"/>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en-US" sz="8640" b="1" i="0" u="none" strike="noStrike" kern="1200" cap="none" spc="0" normalizeH="0" baseline="0" noProof="1" dirty="0">
                <a:solidFill>
                  <a:schemeClr val="accent1"/>
                </a:solidFill>
                <a:latin typeface="+mj-lt"/>
                <a:sym typeface="MiSans Normal" panose="00000500000000000000" charset="-122"/>
              </a:defRPr>
            </a:lvl1pPr>
          </a:lstStyle>
          <a:p>
            <a:pPr lvl="0" algn="ct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5"/>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6"/>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7"/>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
        <p:nvSpPr>
          <p:cNvPr id="2" name="矩形: 圆角 1"/>
          <p:cNvSpPr/>
          <p:nvPr userDrawn="1">
            <p:custDataLst>
              <p:tags r:id="rId8"/>
            </p:custDataLst>
          </p:nvPr>
        </p:nvSpPr>
        <p:spPr>
          <a:xfrm>
            <a:off x="610988" y="2368727"/>
            <a:ext cx="13392150" cy="5284470"/>
          </a:xfrm>
          <a:prstGeom prst="roundRect">
            <a:avLst>
              <a:gd name="adj" fmla="val 4433"/>
            </a:avLst>
          </a:prstGeom>
          <a:solidFill>
            <a:schemeClr val="bg2">
              <a:alpha val="85000"/>
            </a:schemeClr>
          </a:solidFill>
          <a:ln w="3175">
            <a:noFill/>
          </a:ln>
          <a:effectLst>
            <a:reflection blurRad="6350" stA="20000" endPos="7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3" name="单圆角矩形 12"/>
          <p:cNvSpPr/>
          <p:nvPr>
            <p:custDataLst>
              <p:tags r:id="rId2"/>
            </p:custDataLst>
          </p:nvPr>
        </p:nvSpPr>
        <p:spPr>
          <a:xfrm>
            <a:off x="0" y="3775710"/>
            <a:ext cx="5272278" cy="2739390"/>
          </a:xfrm>
          <a:prstGeom prst="round1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sym typeface="Arial" panose="020B0604020202020204" pitchFamily="34" charset="0"/>
            </a:endParaRPr>
          </a:p>
        </p:txBody>
      </p:sp>
      <p:sp>
        <p:nvSpPr>
          <p:cNvPr id="32" name="矩形 31"/>
          <p:cNvSpPr/>
          <p:nvPr>
            <p:custDataLst>
              <p:tags r:id="rId3"/>
            </p:custDataLst>
          </p:nvPr>
        </p:nvSpPr>
        <p:spPr>
          <a:xfrm>
            <a:off x="0" y="6514338"/>
            <a:ext cx="14630400" cy="1715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23" name="任意多边形: 形状 22"/>
          <p:cNvSpPr/>
          <p:nvPr>
            <p:custDataLst>
              <p:tags r:id="rId4"/>
            </p:custDataLst>
          </p:nvPr>
        </p:nvSpPr>
        <p:spPr>
          <a:xfrm>
            <a:off x="6356604" y="3986674"/>
            <a:ext cx="7455408" cy="694182"/>
          </a:xfrm>
          <a:custGeom>
            <a:avLst/>
            <a:gdLst>
              <a:gd name="connsiteX0" fmla="*/ 0 w 6099858"/>
              <a:gd name="connsiteY0" fmla="*/ 196769 h 578734"/>
              <a:gd name="connsiteX1" fmla="*/ 4514127 w 6099858"/>
              <a:gd name="connsiteY1" fmla="*/ 196769 h 578734"/>
              <a:gd name="connsiteX2" fmla="*/ 4641448 w 6099858"/>
              <a:gd name="connsiteY2" fmla="*/ 0 h 578734"/>
              <a:gd name="connsiteX3" fmla="*/ 4745620 w 6099858"/>
              <a:gd name="connsiteY3" fmla="*/ 578734 h 578734"/>
              <a:gd name="connsiteX4" fmla="*/ 4872942 w 6099858"/>
              <a:gd name="connsiteY4" fmla="*/ 196769 h 578734"/>
              <a:gd name="connsiteX5" fmla="*/ 6099858 w 6099858"/>
              <a:gd name="connsiteY5" fmla="*/ 196769 h 57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9858" h="578734">
                <a:moveTo>
                  <a:pt x="0" y="196769"/>
                </a:moveTo>
                <a:lnTo>
                  <a:pt x="4514127" y="196769"/>
                </a:lnTo>
                <a:lnTo>
                  <a:pt x="4641448" y="0"/>
                </a:lnTo>
                <a:lnTo>
                  <a:pt x="4745620" y="578734"/>
                </a:lnTo>
                <a:lnTo>
                  <a:pt x="4872942" y="196769"/>
                </a:lnTo>
                <a:lnTo>
                  <a:pt x="6099858" y="196769"/>
                </a:lnTo>
              </a:path>
            </a:pathLst>
          </a:cu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8" name="标题"/>
          <p:cNvSpPr txBox="1">
            <a:spLocks noGrp="1"/>
          </p:cNvSpPr>
          <p:nvPr>
            <p:ph type="title" idx="14" hasCustomPrompt="1"/>
            <p:custDataLst>
              <p:tags r:id="rId5"/>
            </p:custDataLst>
          </p:nvPr>
        </p:nvSpPr>
        <p:spPr>
          <a:xfrm>
            <a:off x="5670804" y="973074"/>
            <a:ext cx="8343900" cy="3013710"/>
          </a:xfrm>
          <a:prstGeom prst="rect">
            <a:avLst/>
          </a:prstGeom>
          <a:noFill/>
        </p:spPr>
        <p:txBody>
          <a:bodyPr wrap="square" lIns="0" tIns="0" rIns="0" bIns="0" rtlCol="0" anchor="b">
            <a:normAutofit/>
          </a:bodyPr>
          <a:lstStyle>
            <a:lvl1pPr marL="0" marR="0" algn="l" defTabSz="914400" rtl="0" eaLnBrk="1" fontAlgn="auto" latinLnBrk="0" hangingPunct="1">
              <a:lnSpc>
                <a:spcPct val="100000"/>
              </a:lnSpc>
              <a:buClrTx/>
              <a:buSzTx/>
              <a:buFontTx/>
              <a:buNone/>
              <a:defRPr kumimoji="0" lang="en-US" sz="6480" b="1" i="0" u="none" strike="noStrike" kern="1200" cap="none" spc="0" normalizeH="0" baseline="0" noProof="1" dirty="0">
                <a:solidFill>
                  <a:schemeClr val="accent1"/>
                </a:solidFill>
                <a:latin typeface="+mj-lt"/>
                <a:sym typeface="MiSans Normal" panose="00000500000000000000" charset="-122"/>
              </a:defRPr>
            </a:lvl1pPr>
          </a:lstStyle>
          <a:p>
            <a:pPr lvl="0"/>
            <a:r>
              <a:rPr lang="en-US" dirty="0">
                <a:latin typeface="+mj-lt"/>
                <a:sym typeface="+mn-ea"/>
              </a:rPr>
              <a:t>Click to add title</a:t>
            </a:r>
            <a:endParaRPr lang="en-US" dirty="0">
              <a:sym typeface="+mn-ea"/>
            </a:endParaRPr>
          </a:p>
        </p:txBody>
      </p:sp>
      <p:sp>
        <p:nvSpPr>
          <p:cNvPr id="7" name="节编号"/>
          <p:cNvSpPr txBox="1">
            <a:spLocks noGrp="1"/>
          </p:cNvSpPr>
          <p:nvPr>
            <p:ph type="body" idx="13" hasCustomPrompt="1"/>
            <p:custDataLst>
              <p:tags r:id="rId6"/>
            </p:custDataLst>
          </p:nvPr>
        </p:nvSpPr>
        <p:spPr>
          <a:xfrm>
            <a:off x="5864830" y="5565062"/>
            <a:ext cx="8539147" cy="1868357"/>
          </a:xfrm>
          <a:prstGeom prst="rect">
            <a:avLst/>
          </a:prstGeom>
          <a:noFill/>
        </p:spPr>
        <p:txBody>
          <a:bodyPr wrap="none" lIns="0" tIns="0" rIns="0" bIns="0" rtlCol="0" anchor="ctr" anchorCtr="0">
            <a:normAutofit/>
          </a:bodyPr>
          <a:lstStyle>
            <a:lvl1pPr marL="0" marR="0" algn="l" defTabSz="914400" rtl="0" eaLnBrk="1" fontAlgn="auto" latinLnBrk="0" hangingPunct="1">
              <a:lnSpc>
                <a:spcPct val="100000"/>
              </a:lnSpc>
              <a:buClrTx/>
              <a:buSzTx/>
              <a:buFontTx/>
              <a:buNone/>
              <a:defRPr kumimoji="0" lang="en-US" sz="10560" b="0" i="0" u="none" strike="noStrike" kern="1200" cap="none" spc="0" normalizeH="0" baseline="0" noProof="1" dirty="0">
                <a:ln>
                  <a:solidFill>
                    <a:schemeClr val="accent1"/>
                  </a:solidFill>
                </a:ln>
                <a:solidFill>
                  <a:schemeClr val="bg1"/>
                </a:solidFill>
                <a:latin typeface="+mn-lt"/>
                <a:sym typeface="MiSans Normal" panose="00000500000000000000" charset="-122"/>
              </a:defRPr>
            </a:lvl1pPr>
          </a:lstStyle>
          <a:p>
            <a:pPr lvl="0" algn="l"/>
            <a:r>
              <a:rPr dirty="0">
                <a:latin typeface="+mn-lt"/>
                <a:sym typeface="+mn-ea"/>
              </a:rPr>
              <a:t> text</a:t>
            </a:r>
            <a:endParaRPr dirty="0">
              <a:sym typeface="+mn-ea"/>
            </a:endParaRPr>
          </a:p>
        </p:txBody>
      </p:sp>
      <p:sp>
        <p:nvSpPr>
          <p:cNvPr id="9" name="椭圆 8"/>
          <p:cNvSpPr>
            <a:spLocks noChangeAspect="1"/>
          </p:cNvSpPr>
          <p:nvPr>
            <p:custDataLst>
              <p:tags r:id="rId7"/>
            </p:custDataLst>
          </p:nvPr>
        </p:nvSpPr>
        <p:spPr>
          <a:xfrm>
            <a:off x="13237464" y="543306"/>
            <a:ext cx="86106" cy="8610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10" name="椭圆 9"/>
          <p:cNvSpPr>
            <a:spLocks noChangeAspect="1"/>
          </p:cNvSpPr>
          <p:nvPr>
            <p:custDataLst>
              <p:tags r:id="rId8"/>
            </p:custDataLst>
          </p:nvPr>
        </p:nvSpPr>
        <p:spPr>
          <a:xfrm>
            <a:off x="13452348" y="543306"/>
            <a:ext cx="86106" cy="86106"/>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11" name="椭圆 10"/>
          <p:cNvSpPr>
            <a:spLocks noChangeAspect="1"/>
          </p:cNvSpPr>
          <p:nvPr>
            <p:custDataLst>
              <p:tags r:id="rId9"/>
            </p:custDataLst>
          </p:nvPr>
        </p:nvSpPr>
        <p:spPr>
          <a:xfrm>
            <a:off x="13667232" y="543306"/>
            <a:ext cx="86106" cy="86106"/>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12" name="椭圆 11"/>
          <p:cNvSpPr>
            <a:spLocks noChangeAspect="1"/>
          </p:cNvSpPr>
          <p:nvPr>
            <p:custDataLst>
              <p:tags r:id="rId10"/>
            </p:custDataLst>
          </p:nvPr>
        </p:nvSpPr>
        <p:spPr>
          <a:xfrm>
            <a:off x="13882116" y="544068"/>
            <a:ext cx="86106" cy="86106"/>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pic>
        <p:nvPicPr>
          <p:cNvPr id="17" name="图片 16"/>
          <p:cNvPicPr>
            <a:picLocks noChangeAspect="1"/>
          </p:cNvPicPr>
          <p:nvPr>
            <p:custDataLst>
              <p:tags r:id="rId11"/>
            </p:custDataLst>
          </p:nvPr>
        </p:nvPicPr>
        <p:blipFill rotWithShape="1">
          <a:blip r:embed="rId12">
            <a:extLst>
              <a:ext uri="{28A0092B-C50C-407E-A947-70E740481C1C}">
                <a14:useLocalDpi xmlns:a14="http://schemas.microsoft.com/office/drawing/2010/main" val="0"/>
              </a:ext>
            </a:extLst>
          </a:blip>
          <a:srcRect b="1296"/>
          <a:stretch>
            <a:fillRect/>
          </a:stretch>
        </p:blipFill>
        <p:spPr>
          <a:xfrm>
            <a:off x="1166311" y="610795"/>
            <a:ext cx="4622311" cy="7632954"/>
          </a:xfrm>
          <a:prstGeom prst="rect">
            <a:avLst/>
          </a:prstGeom>
        </p:spPr>
      </p:pic>
      <p:sp>
        <p:nvSpPr>
          <p:cNvPr id="29" name="任意多边形: 形状 28"/>
          <p:cNvSpPr/>
          <p:nvPr>
            <p:custDataLst>
              <p:tags r:id="rId13"/>
            </p:custDataLst>
          </p:nvPr>
        </p:nvSpPr>
        <p:spPr>
          <a:xfrm>
            <a:off x="1402914" y="2018551"/>
            <a:ext cx="3290743" cy="5188952"/>
          </a:xfrm>
          <a:custGeom>
            <a:avLst/>
            <a:gdLst>
              <a:gd name="connsiteX0" fmla="*/ 1569638 w 2742286"/>
              <a:gd name="connsiteY0" fmla="*/ 91613 h 4324127"/>
              <a:gd name="connsiteX1" fmla="*/ 1594068 w 2742286"/>
              <a:gd name="connsiteY1" fmla="*/ 91613 h 4324127"/>
              <a:gd name="connsiteX2" fmla="*/ 1667359 w 2742286"/>
              <a:gd name="connsiteY2" fmla="*/ 293161 h 4324127"/>
              <a:gd name="connsiteX3" fmla="*/ 1649036 w 2742286"/>
              <a:gd name="connsiteY3" fmla="*/ 299269 h 4324127"/>
              <a:gd name="connsiteX4" fmla="*/ 1642929 w 2742286"/>
              <a:gd name="connsiteY4" fmla="*/ 433634 h 4324127"/>
              <a:gd name="connsiteX5" fmla="*/ 1636821 w 2742286"/>
              <a:gd name="connsiteY5" fmla="*/ 433634 h 4324127"/>
              <a:gd name="connsiteX6" fmla="*/ 1630714 w 2742286"/>
              <a:gd name="connsiteY6" fmla="*/ 427527 h 4324127"/>
              <a:gd name="connsiteX7" fmla="*/ 1539100 w 2742286"/>
              <a:gd name="connsiteY7" fmla="*/ 274839 h 4324127"/>
              <a:gd name="connsiteX8" fmla="*/ 1526885 w 2742286"/>
              <a:gd name="connsiteY8" fmla="*/ 280946 h 4324127"/>
              <a:gd name="connsiteX9" fmla="*/ 1465810 w 2742286"/>
              <a:gd name="connsiteY9" fmla="*/ 519140 h 4324127"/>
              <a:gd name="connsiteX10" fmla="*/ 1166540 w 2742286"/>
              <a:gd name="connsiteY10" fmla="*/ 280946 h 4324127"/>
              <a:gd name="connsiteX11" fmla="*/ 1166540 w 2742286"/>
              <a:gd name="connsiteY11" fmla="*/ 293161 h 4324127"/>
              <a:gd name="connsiteX12" fmla="*/ 1484133 w 2742286"/>
              <a:gd name="connsiteY12" fmla="*/ 543570 h 4324127"/>
              <a:gd name="connsiteX13" fmla="*/ 1539100 w 2742286"/>
              <a:gd name="connsiteY13" fmla="*/ 311484 h 4324127"/>
              <a:gd name="connsiteX14" fmla="*/ 1539100 w 2742286"/>
              <a:gd name="connsiteY14" fmla="*/ 317591 h 4324127"/>
              <a:gd name="connsiteX15" fmla="*/ 1642929 w 2742286"/>
              <a:gd name="connsiteY15" fmla="*/ 482494 h 4324127"/>
              <a:gd name="connsiteX16" fmla="*/ 1655144 w 2742286"/>
              <a:gd name="connsiteY16" fmla="*/ 476387 h 4324127"/>
              <a:gd name="connsiteX17" fmla="*/ 1673466 w 2742286"/>
              <a:gd name="connsiteY17" fmla="*/ 293161 h 4324127"/>
              <a:gd name="connsiteX18" fmla="*/ 1697897 w 2742286"/>
              <a:gd name="connsiteY18" fmla="*/ 622967 h 4324127"/>
              <a:gd name="connsiteX19" fmla="*/ 1716219 w 2742286"/>
              <a:gd name="connsiteY19" fmla="*/ 1074924 h 4324127"/>
              <a:gd name="connsiteX20" fmla="*/ 1728434 w 2742286"/>
              <a:gd name="connsiteY20" fmla="*/ 1074924 h 4324127"/>
              <a:gd name="connsiteX21" fmla="*/ 1887230 w 2742286"/>
              <a:gd name="connsiteY21" fmla="*/ 677935 h 4324127"/>
              <a:gd name="connsiteX22" fmla="*/ 1801725 w 2742286"/>
              <a:gd name="connsiteY22" fmla="*/ 586322 h 4324127"/>
              <a:gd name="connsiteX23" fmla="*/ 1807832 w 2742286"/>
              <a:gd name="connsiteY23" fmla="*/ 580215 h 4324127"/>
              <a:gd name="connsiteX24" fmla="*/ 1844478 w 2742286"/>
              <a:gd name="connsiteY24" fmla="*/ 574107 h 4324127"/>
              <a:gd name="connsiteX25" fmla="*/ 1887230 w 2742286"/>
              <a:gd name="connsiteY25" fmla="*/ 586322 h 4324127"/>
              <a:gd name="connsiteX26" fmla="*/ 1813940 w 2742286"/>
              <a:gd name="connsiteY26" fmla="*/ 171011 h 4324127"/>
              <a:gd name="connsiteX27" fmla="*/ 1826155 w 2742286"/>
              <a:gd name="connsiteY27" fmla="*/ 171011 h 4324127"/>
              <a:gd name="connsiteX28" fmla="*/ 1826155 w 2742286"/>
              <a:gd name="connsiteY28" fmla="*/ 177118 h 4324127"/>
              <a:gd name="connsiteX29" fmla="*/ 1905553 w 2742286"/>
              <a:gd name="connsiteY29" fmla="*/ 598537 h 4324127"/>
              <a:gd name="connsiteX30" fmla="*/ 1856693 w 2742286"/>
              <a:gd name="connsiteY30" fmla="*/ 604645 h 4324127"/>
              <a:gd name="connsiteX31" fmla="*/ 1844478 w 2742286"/>
              <a:gd name="connsiteY31" fmla="*/ 598537 h 4324127"/>
              <a:gd name="connsiteX32" fmla="*/ 1844478 w 2742286"/>
              <a:gd name="connsiteY32" fmla="*/ 604645 h 4324127"/>
              <a:gd name="connsiteX33" fmla="*/ 1911660 w 2742286"/>
              <a:gd name="connsiteY33" fmla="*/ 677935 h 4324127"/>
              <a:gd name="connsiteX34" fmla="*/ 1740649 w 2742286"/>
              <a:gd name="connsiteY34" fmla="*/ 1105462 h 4324127"/>
              <a:gd name="connsiteX35" fmla="*/ 1765079 w 2742286"/>
              <a:gd name="connsiteY35" fmla="*/ 1307010 h 4324127"/>
              <a:gd name="connsiteX36" fmla="*/ 1783402 w 2742286"/>
              <a:gd name="connsiteY36" fmla="*/ 1850580 h 4324127"/>
              <a:gd name="connsiteX37" fmla="*/ 1844478 w 2742286"/>
              <a:gd name="connsiteY37" fmla="*/ 4324127 h 4324127"/>
              <a:gd name="connsiteX38" fmla="*/ 1820047 w 2742286"/>
              <a:gd name="connsiteY38" fmla="*/ 4324127 h 4324127"/>
              <a:gd name="connsiteX39" fmla="*/ 1777295 w 2742286"/>
              <a:gd name="connsiteY39" fmla="*/ 2424687 h 4324127"/>
              <a:gd name="connsiteX40" fmla="*/ 1752864 w 2742286"/>
              <a:gd name="connsiteY40" fmla="*/ 1435268 h 4324127"/>
              <a:gd name="connsiteX41" fmla="*/ 1410842 w 2742286"/>
              <a:gd name="connsiteY41" fmla="*/ 1038279 h 4324127"/>
              <a:gd name="connsiteX42" fmla="*/ 1209293 w 2742286"/>
              <a:gd name="connsiteY42" fmla="*/ 824516 h 4324127"/>
              <a:gd name="connsiteX43" fmla="*/ 1258154 w 2742286"/>
              <a:gd name="connsiteY43" fmla="*/ 684043 h 4324127"/>
              <a:gd name="connsiteX44" fmla="*/ 1239831 w 2742286"/>
              <a:gd name="connsiteY44" fmla="*/ 684043 h 4324127"/>
              <a:gd name="connsiteX45" fmla="*/ 1117680 w 2742286"/>
              <a:gd name="connsiteY45" fmla="*/ 714580 h 4324127"/>
              <a:gd name="connsiteX46" fmla="*/ 885594 w 2742286"/>
              <a:gd name="connsiteY46" fmla="*/ 366451 h 4324127"/>
              <a:gd name="connsiteX47" fmla="*/ 806195 w 2742286"/>
              <a:gd name="connsiteY47" fmla="*/ 250408 h 4324127"/>
              <a:gd name="connsiteX48" fmla="*/ 812303 w 2742286"/>
              <a:gd name="connsiteY48" fmla="*/ 244301 h 4324127"/>
              <a:gd name="connsiteX49" fmla="*/ 818411 w 2742286"/>
              <a:gd name="connsiteY49" fmla="*/ 250408 h 4324127"/>
              <a:gd name="connsiteX50" fmla="*/ 1050497 w 2742286"/>
              <a:gd name="connsiteY50" fmla="*/ 574107 h 4324127"/>
              <a:gd name="connsiteX51" fmla="*/ 1160433 w 2742286"/>
              <a:gd name="connsiteY51" fmla="*/ 690150 h 4324127"/>
              <a:gd name="connsiteX52" fmla="*/ 1270369 w 2742286"/>
              <a:gd name="connsiteY52" fmla="*/ 665720 h 4324127"/>
              <a:gd name="connsiteX53" fmla="*/ 1276476 w 2742286"/>
              <a:gd name="connsiteY53" fmla="*/ 696258 h 4324127"/>
              <a:gd name="connsiteX54" fmla="*/ 1233723 w 2742286"/>
              <a:gd name="connsiteY54" fmla="*/ 812301 h 4324127"/>
              <a:gd name="connsiteX55" fmla="*/ 1331444 w 2742286"/>
              <a:gd name="connsiteY55" fmla="*/ 922236 h 4324127"/>
              <a:gd name="connsiteX56" fmla="*/ 1740649 w 2742286"/>
              <a:gd name="connsiteY56" fmla="*/ 1361978 h 4324127"/>
              <a:gd name="connsiteX57" fmla="*/ 1746757 w 2742286"/>
              <a:gd name="connsiteY57" fmla="*/ 1361978 h 4324127"/>
              <a:gd name="connsiteX58" fmla="*/ 1746757 w 2742286"/>
              <a:gd name="connsiteY58" fmla="*/ 1252042 h 4324127"/>
              <a:gd name="connsiteX59" fmla="*/ 1734542 w 2742286"/>
              <a:gd name="connsiteY59" fmla="*/ 1142107 h 4324127"/>
              <a:gd name="connsiteX60" fmla="*/ 1569638 w 2742286"/>
              <a:gd name="connsiteY60" fmla="*/ 891699 h 4324127"/>
              <a:gd name="connsiteX61" fmla="*/ 1282584 w 2742286"/>
              <a:gd name="connsiteY61" fmla="*/ 464172 h 4324127"/>
              <a:gd name="connsiteX62" fmla="*/ 1056605 w 2742286"/>
              <a:gd name="connsiteY62" fmla="*/ 122150 h 4324127"/>
              <a:gd name="connsiteX63" fmla="*/ 1166540 w 2742286"/>
              <a:gd name="connsiteY63" fmla="*/ 0 h 4324127"/>
              <a:gd name="connsiteX64" fmla="*/ 1166540 w 2742286"/>
              <a:gd name="connsiteY64" fmla="*/ 54968 h 4324127"/>
              <a:gd name="connsiteX65" fmla="*/ 1532993 w 2742286"/>
              <a:gd name="connsiteY65" fmla="*/ 262624 h 4324127"/>
              <a:gd name="connsiteX66" fmla="*/ 1569638 w 2742286"/>
              <a:gd name="connsiteY66" fmla="*/ 91613 h 4324127"/>
              <a:gd name="connsiteX67" fmla="*/ 2638458 w 2742286"/>
              <a:gd name="connsiteY67" fmla="*/ 372559 h 4324127"/>
              <a:gd name="connsiteX68" fmla="*/ 2662888 w 2742286"/>
              <a:gd name="connsiteY68" fmla="*/ 372559 h 4324127"/>
              <a:gd name="connsiteX69" fmla="*/ 2742286 w 2742286"/>
              <a:gd name="connsiteY69" fmla="*/ 519140 h 4324127"/>
              <a:gd name="connsiteX70" fmla="*/ 2711748 w 2742286"/>
              <a:gd name="connsiteY70" fmla="*/ 525247 h 4324127"/>
              <a:gd name="connsiteX71" fmla="*/ 2650673 w 2742286"/>
              <a:gd name="connsiteY71" fmla="*/ 451957 h 4324127"/>
              <a:gd name="connsiteX72" fmla="*/ 2650673 w 2742286"/>
              <a:gd name="connsiteY72" fmla="*/ 458064 h 4324127"/>
              <a:gd name="connsiteX73" fmla="*/ 2675103 w 2742286"/>
              <a:gd name="connsiteY73" fmla="*/ 531355 h 4324127"/>
              <a:gd name="connsiteX74" fmla="*/ 2668996 w 2742286"/>
              <a:gd name="connsiteY74" fmla="*/ 537462 h 4324127"/>
              <a:gd name="connsiteX75" fmla="*/ 2656781 w 2742286"/>
              <a:gd name="connsiteY75" fmla="*/ 531355 h 4324127"/>
              <a:gd name="connsiteX76" fmla="*/ 2607920 w 2742286"/>
              <a:gd name="connsiteY76" fmla="*/ 403097 h 4324127"/>
              <a:gd name="connsiteX77" fmla="*/ 2632350 w 2742286"/>
              <a:gd name="connsiteY77" fmla="*/ 396989 h 4324127"/>
              <a:gd name="connsiteX78" fmla="*/ 2717856 w 2742286"/>
              <a:gd name="connsiteY78" fmla="*/ 494709 h 4324127"/>
              <a:gd name="connsiteX79" fmla="*/ 2717856 w 2742286"/>
              <a:gd name="connsiteY79" fmla="*/ 476387 h 4324127"/>
              <a:gd name="connsiteX80" fmla="*/ 2638458 w 2742286"/>
              <a:gd name="connsiteY80" fmla="*/ 372559 h 4324127"/>
              <a:gd name="connsiteX81" fmla="*/ 2168177 w 2742286"/>
              <a:gd name="connsiteY81" fmla="*/ 1007742 h 4324127"/>
              <a:gd name="connsiteX82" fmla="*/ 2125424 w 2742286"/>
              <a:gd name="connsiteY82" fmla="*/ 586322 h 4324127"/>
              <a:gd name="connsiteX83" fmla="*/ 2131532 w 2742286"/>
              <a:gd name="connsiteY83" fmla="*/ 580215 h 4324127"/>
              <a:gd name="connsiteX84" fmla="*/ 2143747 w 2742286"/>
              <a:gd name="connsiteY84" fmla="*/ 586322 h 4324127"/>
              <a:gd name="connsiteX85" fmla="*/ 2186500 w 2742286"/>
              <a:gd name="connsiteY85" fmla="*/ 897806 h 4324127"/>
              <a:gd name="connsiteX86" fmla="*/ 2241468 w 2742286"/>
              <a:gd name="connsiteY86" fmla="*/ 1013849 h 4324127"/>
              <a:gd name="connsiteX87" fmla="*/ 2192607 w 2742286"/>
              <a:gd name="connsiteY87" fmla="*/ 1013849 h 4324127"/>
              <a:gd name="connsiteX88" fmla="*/ 830626 w 2742286"/>
              <a:gd name="connsiteY88" fmla="*/ 1032172 h 4324127"/>
              <a:gd name="connsiteX89" fmla="*/ 848948 w 2742286"/>
              <a:gd name="connsiteY89" fmla="*/ 1038279 h 4324127"/>
              <a:gd name="connsiteX90" fmla="*/ 720690 w 2742286"/>
              <a:gd name="connsiteY90" fmla="*/ 1331440 h 4324127"/>
              <a:gd name="connsiteX91" fmla="*/ 684045 w 2742286"/>
              <a:gd name="connsiteY91" fmla="*/ 1539096 h 4324127"/>
              <a:gd name="connsiteX92" fmla="*/ 647399 w 2742286"/>
              <a:gd name="connsiteY92" fmla="*/ 1392516 h 4324127"/>
              <a:gd name="connsiteX93" fmla="*/ 830626 w 2742286"/>
              <a:gd name="connsiteY93" fmla="*/ 1032172 h 4324127"/>
              <a:gd name="connsiteX94" fmla="*/ 311485 w 2742286"/>
              <a:gd name="connsiteY94" fmla="*/ 1868902 h 4324127"/>
              <a:gd name="connsiteX95" fmla="*/ 311485 w 2742286"/>
              <a:gd name="connsiteY95" fmla="*/ 1844472 h 4324127"/>
              <a:gd name="connsiteX96" fmla="*/ 421420 w 2742286"/>
              <a:gd name="connsiteY96" fmla="*/ 1801720 h 4324127"/>
              <a:gd name="connsiteX97" fmla="*/ 415313 w 2742286"/>
              <a:gd name="connsiteY97" fmla="*/ 1801720 h 4324127"/>
              <a:gd name="connsiteX98" fmla="*/ 238194 w 2742286"/>
              <a:gd name="connsiteY98" fmla="*/ 1838365 h 4324127"/>
              <a:gd name="connsiteX99" fmla="*/ 232087 w 2742286"/>
              <a:gd name="connsiteY99" fmla="*/ 1820042 h 4324127"/>
              <a:gd name="connsiteX100" fmla="*/ 451958 w 2742286"/>
              <a:gd name="connsiteY100" fmla="*/ 1789505 h 4324127"/>
              <a:gd name="connsiteX101" fmla="*/ 458066 w 2742286"/>
              <a:gd name="connsiteY101" fmla="*/ 1813935 h 4324127"/>
              <a:gd name="connsiteX102" fmla="*/ 366452 w 2742286"/>
              <a:gd name="connsiteY102" fmla="*/ 1850580 h 4324127"/>
              <a:gd name="connsiteX103" fmla="*/ 464173 w 2742286"/>
              <a:gd name="connsiteY103" fmla="*/ 1850580 h 4324127"/>
              <a:gd name="connsiteX104" fmla="*/ 458066 w 2742286"/>
              <a:gd name="connsiteY104" fmla="*/ 1862795 h 4324127"/>
              <a:gd name="connsiteX105" fmla="*/ 458066 w 2742286"/>
              <a:gd name="connsiteY105" fmla="*/ 1868902 h 4324127"/>
              <a:gd name="connsiteX106" fmla="*/ 311485 w 2742286"/>
              <a:gd name="connsiteY106" fmla="*/ 1868902 h 4324127"/>
              <a:gd name="connsiteX107" fmla="*/ 745120 w 2742286"/>
              <a:gd name="connsiteY107" fmla="*/ 2791139 h 4324127"/>
              <a:gd name="connsiteX108" fmla="*/ 1074927 w 2742286"/>
              <a:gd name="connsiteY108" fmla="*/ 2815569 h 4324127"/>
              <a:gd name="connsiteX109" fmla="*/ 1252046 w 2742286"/>
              <a:gd name="connsiteY109" fmla="*/ 2809461 h 4324127"/>
              <a:gd name="connsiteX110" fmla="*/ 1258154 w 2742286"/>
              <a:gd name="connsiteY110" fmla="*/ 2827784 h 4324127"/>
              <a:gd name="connsiteX111" fmla="*/ 1215401 w 2742286"/>
              <a:gd name="connsiteY111" fmla="*/ 2827784 h 4324127"/>
              <a:gd name="connsiteX112" fmla="*/ 739013 w 2742286"/>
              <a:gd name="connsiteY112" fmla="*/ 2809461 h 4324127"/>
              <a:gd name="connsiteX113" fmla="*/ 1252046 w 2742286"/>
              <a:gd name="connsiteY113" fmla="*/ 2901074 h 4324127"/>
              <a:gd name="connsiteX114" fmla="*/ 1270369 w 2742286"/>
              <a:gd name="connsiteY114" fmla="*/ 2907182 h 4324127"/>
              <a:gd name="connsiteX115" fmla="*/ 1239831 w 2742286"/>
              <a:gd name="connsiteY115" fmla="*/ 3401891 h 4324127"/>
              <a:gd name="connsiteX116" fmla="*/ 1227616 w 2742286"/>
              <a:gd name="connsiteY116" fmla="*/ 3401891 h 4324127"/>
              <a:gd name="connsiteX117" fmla="*/ 793980 w 2742286"/>
              <a:gd name="connsiteY117" fmla="*/ 3395784 h 4324127"/>
              <a:gd name="connsiteX118" fmla="*/ 787873 w 2742286"/>
              <a:gd name="connsiteY118" fmla="*/ 3383568 h 4324127"/>
              <a:gd name="connsiteX119" fmla="*/ 812303 w 2742286"/>
              <a:gd name="connsiteY119" fmla="*/ 3377461 h 4324127"/>
              <a:gd name="connsiteX120" fmla="*/ 1227616 w 2742286"/>
              <a:gd name="connsiteY120" fmla="*/ 3383568 h 4324127"/>
              <a:gd name="connsiteX121" fmla="*/ 1245938 w 2742286"/>
              <a:gd name="connsiteY121" fmla="*/ 3224773 h 4324127"/>
              <a:gd name="connsiteX122" fmla="*/ 1252046 w 2742286"/>
              <a:gd name="connsiteY122" fmla="*/ 2901074 h 4324127"/>
              <a:gd name="connsiteX123" fmla="*/ 128258 w 2742286"/>
              <a:gd name="connsiteY123" fmla="*/ 2949934 h 4324127"/>
              <a:gd name="connsiteX124" fmla="*/ 311485 w 2742286"/>
              <a:gd name="connsiteY124" fmla="*/ 2974364 h 4324127"/>
              <a:gd name="connsiteX125" fmla="*/ 317592 w 2742286"/>
              <a:gd name="connsiteY125" fmla="*/ 2992687 h 4324127"/>
              <a:gd name="connsiteX126" fmla="*/ 299270 w 2742286"/>
              <a:gd name="connsiteY126" fmla="*/ 2992687 h 4324127"/>
              <a:gd name="connsiteX127" fmla="*/ 6108 w 2742286"/>
              <a:gd name="connsiteY127" fmla="*/ 2992687 h 4324127"/>
              <a:gd name="connsiteX128" fmla="*/ 0 w 2742286"/>
              <a:gd name="connsiteY128" fmla="*/ 2974364 h 4324127"/>
              <a:gd name="connsiteX129" fmla="*/ 12215 w 2742286"/>
              <a:gd name="connsiteY129" fmla="*/ 2974364 h 4324127"/>
              <a:gd name="connsiteX130" fmla="*/ 128258 w 2742286"/>
              <a:gd name="connsiteY130" fmla="*/ 2949934 h 43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2742286" h="4324127">
                <a:moveTo>
                  <a:pt x="1569638" y="91613"/>
                </a:moveTo>
                <a:lnTo>
                  <a:pt x="1594068" y="91613"/>
                </a:lnTo>
                <a:cubicBezTo>
                  <a:pt x="1622615" y="154417"/>
                  <a:pt x="1662888" y="209433"/>
                  <a:pt x="1667359" y="293161"/>
                </a:cubicBezTo>
                <a:cubicBezTo>
                  <a:pt x="1648108" y="294725"/>
                  <a:pt x="1662119" y="285063"/>
                  <a:pt x="1649036" y="299269"/>
                </a:cubicBezTo>
                <a:cubicBezTo>
                  <a:pt x="1647002" y="344055"/>
                  <a:pt x="1644963" y="388848"/>
                  <a:pt x="1642929" y="433634"/>
                </a:cubicBezTo>
                <a:lnTo>
                  <a:pt x="1636821" y="433634"/>
                </a:lnTo>
                <a:lnTo>
                  <a:pt x="1630714" y="427527"/>
                </a:lnTo>
                <a:lnTo>
                  <a:pt x="1539100" y="274839"/>
                </a:lnTo>
                <a:lnTo>
                  <a:pt x="1526885" y="280946"/>
                </a:lnTo>
                <a:cubicBezTo>
                  <a:pt x="1495853" y="338516"/>
                  <a:pt x="1515391" y="479752"/>
                  <a:pt x="1465810" y="519140"/>
                </a:cubicBezTo>
                <a:cubicBezTo>
                  <a:pt x="1430759" y="471098"/>
                  <a:pt x="1223884" y="295763"/>
                  <a:pt x="1166540" y="280946"/>
                </a:cubicBezTo>
                <a:lnTo>
                  <a:pt x="1166540" y="293161"/>
                </a:lnTo>
                <a:cubicBezTo>
                  <a:pt x="1233791" y="340024"/>
                  <a:pt x="1426764" y="539398"/>
                  <a:pt x="1484133" y="543570"/>
                </a:cubicBezTo>
                <a:cubicBezTo>
                  <a:pt x="1502455" y="466206"/>
                  <a:pt x="1520778" y="388848"/>
                  <a:pt x="1539100" y="311484"/>
                </a:cubicBezTo>
                <a:lnTo>
                  <a:pt x="1539100" y="317591"/>
                </a:lnTo>
                <a:lnTo>
                  <a:pt x="1642929" y="482494"/>
                </a:lnTo>
                <a:lnTo>
                  <a:pt x="1655144" y="476387"/>
                </a:lnTo>
                <a:cubicBezTo>
                  <a:pt x="1677369" y="428357"/>
                  <a:pt x="1649830" y="336445"/>
                  <a:pt x="1673466" y="293161"/>
                </a:cubicBezTo>
                <a:cubicBezTo>
                  <a:pt x="1681608" y="403097"/>
                  <a:pt x="1689755" y="513032"/>
                  <a:pt x="1697897" y="622967"/>
                </a:cubicBezTo>
                <a:cubicBezTo>
                  <a:pt x="1723847" y="770409"/>
                  <a:pt x="1680148" y="952523"/>
                  <a:pt x="1716219" y="1074924"/>
                </a:cubicBezTo>
                <a:lnTo>
                  <a:pt x="1728434" y="1074924"/>
                </a:lnTo>
                <a:cubicBezTo>
                  <a:pt x="1753255" y="932546"/>
                  <a:pt x="1866239" y="826733"/>
                  <a:pt x="1887230" y="677935"/>
                </a:cubicBezTo>
                <a:lnTo>
                  <a:pt x="1801725" y="586322"/>
                </a:lnTo>
                <a:lnTo>
                  <a:pt x="1807832" y="580215"/>
                </a:lnTo>
                <a:lnTo>
                  <a:pt x="1844478" y="574107"/>
                </a:lnTo>
                <a:cubicBezTo>
                  <a:pt x="1857230" y="582658"/>
                  <a:pt x="1865701" y="584295"/>
                  <a:pt x="1887230" y="586322"/>
                </a:cubicBezTo>
                <a:cubicBezTo>
                  <a:pt x="1888201" y="425878"/>
                  <a:pt x="1827010" y="305217"/>
                  <a:pt x="1813940" y="171011"/>
                </a:cubicBezTo>
                <a:lnTo>
                  <a:pt x="1826155" y="171011"/>
                </a:lnTo>
                <a:lnTo>
                  <a:pt x="1826155" y="177118"/>
                </a:lnTo>
                <a:cubicBezTo>
                  <a:pt x="1893686" y="261585"/>
                  <a:pt x="1905309" y="456275"/>
                  <a:pt x="1905553" y="598537"/>
                </a:cubicBezTo>
                <a:lnTo>
                  <a:pt x="1856693" y="604645"/>
                </a:lnTo>
                <a:lnTo>
                  <a:pt x="1844478" y="598537"/>
                </a:lnTo>
                <a:lnTo>
                  <a:pt x="1844478" y="604645"/>
                </a:lnTo>
                <a:lnTo>
                  <a:pt x="1911660" y="677935"/>
                </a:lnTo>
                <a:cubicBezTo>
                  <a:pt x="1877568" y="837122"/>
                  <a:pt x="1773459" y="951778"/>
                  <a:pt x="1740649" y="1105462"/>
                </a:cubicBezTo>
                <a:cubicBezTo>
                  <a:pt x="1784349" y="1147952"/>
                  <a:pt x="1750996" y="1231417"/>
                  <a:pt x="1765079" y="1307010"/>
                </a:cubicBezTo>
                <a:cubicBezTo>
                  <a:pt x="1771187" y="1488202"/>
                  <a:pt x="1777295" y="1669388"/>
                  <a:pt x="1783402" y="1850580"/>
                </a:cubicBezTo>
                <a:lnTo>
                  <a:pt x="1844478" y="4324127"/>
                </a:lnTo>
                <a:lnTo>
                  <a:pt x="1820047" y="4324127"/>
                </a:lnTo>
                <a:cubicBezTo>
                  <a:pt x="1805798" y="3691046"/>
                  <a:pt x="1791544" y="3057897"/>
                  <a:pt x="1777295" y="2424687"/>
                </a:cubicBezTo>
                <a:cubicBezTo>
                  <a:pt x="1769153" y="2094911"/>
                  <a:pt x="1761006" y="1765105"/>
                  <a:pt x="1752864" y="1435268"/>
                </a:cubicBezTo>
                <a:cubicBezTo>
                  <a:pt x="1707455" y="1255829"/>
                  <a:pt x="1538606" y="1138443"/>
                  <a:pt x="1410842" y="1038279"/>
                </a:cubicBezTo>
                <a:lnTo>
                  <a:pt x="1209293" y="824516"/>
                </a:lnTo>
                <a:cubicBezTo>
                  <a:pt x="1210557" y="765969"/>
                  <a:pt x="1237180" y="725739"/>
                  <a:pt x="1258154" y="684043"/>
                </a:cubicBezTo>
                <a:lnTo>
                  <a:pt x="1239831" y="684043"/>
                </a:lnTo>
                <a:lnTo>
                  <a:pt x="1117680" y="714580"/>
                </a:lnTo>
                <a:cubicBezTo>
                  <a:pt x="1046081" y="597963"/>
                  <a:pt x="965468" y="480186"/>
                  <a:pt x="885594" y="366451"/>
                </a:cubicBezTo>
                <a:cubicBezTo>
                  <a:pt x="859942" y="329904"/>
                  <a:pt x="819186" y="298866"/>
                  <a:pt x="806195" y="250408"/>
                </a:cubicBezTo>
                <a:lnTo>
                  <a:pt x="812303" y="244301"/>
                </a:lnTo>
                <a:lnTo>
                  <a:pt x="818411" y="250408"/>
                </a:lnTo>
                <a:lnTo>
                  <a:pt x="1050497" y="574107"/>
                </a:lnTo>
                <a:cubicBezTo>
                  <a:pt x="1080009" y="618344"/>
                  <a:pt x="1091589" y="684928"/>
                  <a:pt x="1160433" y="690150"/>
                </a:cubicBezTo>
                <a:cubicBezTo>
                  <a:pt x="1187819" y="671357"/>
                  <a:pt x="1240442" y="662898"/>
                  <a:pt x="1270369" y="665720"/>
                </a:cubicBezTo>
                <a:cubicBezTo>
                  <a:pt x="1272402" y="675895"/>
                  <a:pt x="1283915" y="683493"/>
                  <a:pt x="1276476" y="696258"/>
                </a:cubicBezTo>
                <a:cubicBezTo>
                  <a:pt x="1258825" y="720224"/>
                  <a:pt x="1227005" y="788799"/>
                  <a:pt x="1233723" y="812301"/>
                </a:cubicBezTo>
                <a:cubicBezTo>
                  <a:pt x="1252626" y="861234"/>
                  <a:pt x="1297352" y="888144"/>
                  <a:pt x="1331444" y="922236"/>
                </a:cubicBezTo>
                <a:cubicBezTo>
                  <a:pt x="1433843" y="1024641"/>
                  <a:pt x="1704700" y="1225493"/>
                  <a:pt x="1740649" y="1361978"/>
                </a:cubicBezTo>
                <a:lnTo>
                  <a:pt x="1746757" y="1361978"/>
                </a:lnTo>
                <a:lnTo>
                  <a:pt x="1746757" y="1252042"/>
                </a:lnTo>
                <a:cubicBezTo>
                  <a:pt x="1742683" y="1215397"/>
                  <a:pt x="1738615" y="1178752"/>
                  <a:pt x="1734542" y="1142107"/>
                </a:cubicBezTo>
                <a:cubicBezTo>
                  <a:pt x="1697603" y="1049370"/>
                  <a:pt x="1624123" y="968953"/>
                  <a:pt x="1569638" y="891699"/>
                </a:cubicBezTo>
                <a:lnTo>
                  <a:pt x="1282584" y="464172"/>
                </a:lnTo>
                <a:cubicBezTo>
                  <a:pt x="1226730" y="384774"/>
                  <a:pt x="1069919" y="220842"/>
                  <a:pt x="1056605" y="122150"/>
                </a:cubicBezTo>
                <a:cubicBezTo>
                  <a:pt x="1091900" y="80424"/>
                  <a:pt x="1092780" y="3952"/>
                  <a:pt x="1166540" y="0"/>
                </a:cubicBezTo>
                <a:lnTo>
                  <a:pt x="1166540" y="54968"/>
                </a:lnTo>
                <a:cubicBezTo>
                  <a:pt x="1268164" y="121937"/>
                  <a:pt x="1395421" y="243745"/>
                  <a:pt x="1532993" y="262624"/>
                </a:cubicBezTo>
                <a:cubicBezTo>
                  <a:pt x="1556348" y="198250"/>
                  <a:pt x="1576931" y="165642"/>
                  <a:pt x="1569638" y="91613"/>
                </a:cubicBezTo>
                <a:close/>
                <a:moveTo>
                  <a:pt x="2638458" y="372559"/>
                </a:moveTo>
                <a:lnTo>
                  <a:pt x="2662888" y="372559"/>
                </a:lnTo>
                <a:cubicBezTo>
                  <a:pt x="2700407" y="415495"/>
                  <a:pt x="2739397" y="439229"/>
                  <a:pt x="2742286" y="519140"/>
                </a:cubicBezTo>
                <a:cubicBezTo>
                  <a:pt x="2739232" y="533504"/>
                  <a:pt x="2727017" y="536851"/>
                  <a:pt x="2711748" y="525247"/>
                </a:cubicBezTo>
                <a:lnTo>
                  <a:pt x="2650673" y="451957"/>
                </a:lnTo>
                <a:lnTo>
                  <a:pt x="2650673" y="458064"/>
                </a:lnTo>
                <a:cubicBezTo>
                  <a:pt x="2666253" y="476442"/>
                  <a:pt x="2672660" y="499174"/>
                  <a:pt x="2675103" y="531355"/>
                </a:cubicBezTo>
                <a:lnTo>
                  <a:pt x="2668996" y="537462"/>
                </a:lnTo>
                <a:lnTo>
                  <a:pt x="2656781" y="531355"/>
                </a:lnTo>
                <a:cubicBezTo>
                  <a:pt x="2640364" y="485121"/>
                  <a:pt x="2614950" y="451780"/>
                  <a:pt x="2607920" y="403097"/>
                </a:cubicBezTo>
                <a:lnTo>
                  <a:pt x="2632350" y="396989"/>
                </a:lnTo>
                <a:lnTo>
                  <a:pt x="2717856" y="494709"/>
                </a:lnTo>
                <a:lnTo>
                  <a:pt x="2717856" y="476387"/>
                </a:lnTo>
                <a:cubicBezTo>
                  <a:pt x="2694067" y="448524"/>
                  <a:pt x="2652890" y="403952"/>
                  <a:pt x="2638458" y="372559"/>
                </a:cubicBezTo>
                <a:close/>
                <a:moveTo>
                  <a:pt x="2168177" y="1007742"/>
                </a:moveTo>
                <a:cubicBezTo>
                  <a:pt x="2170706" y="866071"/>
                  <a:pt x="2156353" y="724603"/>
                  <a:pt x="2125424" y="586322"/>
                </a:cubicBezTo>
                <a:lnTo>
                  <a:pt x="2131532" y="580215"/>
                </a:lnTo>
                <a:lnTo>
                  <a:pt x="2143747" y="586322"/>
                </a:lnTo>
                <a:cubicBezTo>
                  <a:pt x="2190048" y="669159"/>
                  <a:pt x="2159059" y="792952"/>
                  <a:pt x="2186500" y="897806"/>
                </a:cubicBezTo>
                <a:lnTo>
                  <a:pt x="2241468" y="1013849"/>
                </a:lnTo>
                <a:lnTo>
                  <a:pt x="2192607" y="1013849"/>
                </a:lnTo>
                <a:close/>
                <a:moveTo>
                  <a:pt x="830626" y="1032172"/>
                </a:moveTo>
                <a:lnTo>
                  <a:pt x="848948" y="1038279"/>
                </a:lnTo>
                <a:lnTo>
                  <a:pt x="720690" y="1331440"/>
                </a:lnTo>
                <a:cubicBezTo>
                  <a:pt x="708475" y="1400657"/>
                  <a:pt x="696260" y="1469880"/>
                  <a:pt x="684045" y="1539096"/>
                </a:cubicBezTo>
                <a:lnTo>
                  <a:pt x="647399" y="1392516"/>
                </a:lnTo>
                <a:cubicBezTo>
                  <a:pt x="728263" y="1293824"/>
                  <a:pt x="773942" y="1152832"/>
                  <a:pt x="830626" y="1032172"/>
                </a:cubicBezTo>
                <a:close/>
                <a:moveTo>
                  <a:pt x="311485" y="1868902"/>
                </a:moveTo>
                <a:cubicBezTo>
                  <a:pt x="297053" y="1863467"/>
                  <a:pt x="311485" y="1852614"/>
                  <a:pt x="311485" y="1844472"/>
                </a:cubicBezTo>
                <a:cubicBezTo>
                  <a:pt x="341283" y="1832257"/>
                  <a:pt x="399274" y="1823804"/>
                  <a:pt x="421420" y="1801720"/>
                </a:cubicBezTo>
                <a:lnTo>
                  <a:pt x="415313" y="1801720"/>
                </a:lnTo>
                <a:lnTo>
                  <a:pt x="238194" y="1838365"/>
                </a:lnTo>
                <a:cubicBezTo>
                  <a:pt x="226236" y="1835867"/>
                  <a:pt x="234120" y="1826150"/>
                  <a:pt x="232087" y="1820042"/>
                </a:cubicBezTo>
                <a:cubicBezTo>
                  <a:pt x="297663" y="1803668"/>
                  <a:pt x="374075" y="1774950"/>
                  <a:pt x="451958" y="1789505"/>
                </a:cubicBezTo>
                <a:cubicBezTo>
                  <a:pt x="453992" y="1797646"/>
                  <a:pt x="466854" y="1802184"/>
                  <a:pt x="458066" y="1813935"/>
                </a:cubicBezTo>
                <a:lnTo>
                  <a:pt x="366452" y="1850580"/>
                </a:lnTo>
                <a:lnTo>
                  <a:pt x="464173" y="1850580"/>
                </a:lnTo>
                <a:lnTo>
                  <a:pt x="458066" y="1862795"/>
                </a:lnTo>
                <a:lnTo>
                  <a:pt x="458066" y="1868902"/>
                </a:lnTo>
                <a:lnTo>
                  <a:pt x="311485" y="1868902"/>
                </a:lnTo>
                <a:close/>
                <a:moveTo>
                  <a:pt x="745120" y="2791139"/>
                </a:moveTo>
                <a:cubicBezTo>
                  <a:pt x="846463" y="2803787"/>
                  <a:pt x="950865" y="2815569"/>
                  <a:pt x="1074927" y="2815569"/>
                </a:cubicBezTo>
                <a:lnTo>
                  <a:pt x="1252046" y="2809461"/>
                </a:lnTo>
                <a:cubicBezTo>
                  <a:pt x="1254080" y="2815569"/>
                  <a:pt x="1262740" y="2820296"/>
                  <a:pt x="1258154" y="2827784"/>
                </a:cubicBezTo>
                <a:lnTo>
                  <a:pt x="1215401" y="2827784"/>
                </a:lnTo>
                <a:cubicBezTo>
                  <a:pt x="1122475" y="2873969"/>
                  <a:pt x="824518" y="2828681"/>
                  <a:pt x="739013" y="2809461"/>
                </a:cubicBezTo>
                <a:close/>
                <a:moveTo>
                  <a:pt x="1252046" y="2901074"/>
                </a:moveTo>
                <a:cubicBezTo>
                  <a:pt x="1263815" y="2895577"/>
                  <a:pt x="1269300" y="2897593"/>
                  <a:pt x="1270369" y="2907182"/>
                </a:cubicBezTo>
                <a:cubicBezTo>
                  <a:pt x="1272268" y="3080635"/>
                  <a:pt x="1272201" y="3262029"/>
                  <a:pt x="1239831" y="3401891"/>
                </a:cubicBezTo>
                <a:lnTo>
                  <a:pt x="1227616" y="3401891"/>
                </a:lnTo>
                <a:cubicBezTo>
                  <a:pt x="1136742" y="3455509"/>
                  <a:pt x="888983" y="3418046"/>
                  <a:pt x="793980" y="3395784"/>
                </a:cubicBezTo>
                <a:cubicBezTo>
                  <a:pt x="791947" y="3391710"/>
                  <a:pt x="789907" y="3387642"/>
                  <a:pt x="787873" y="3383568"/>
                </a:cubicBezTo>
                <a:lnTo>
                  <a:pt x="812303" y="3377461"/>
                </a:lnTo>
                <a:cubicBezTo>
                  <a:pt x="869103" y="3407919"/>
                  <a:pt x="1160934" y="3407388"/>
                  <a:pt x="1227616" y="3383568"/>
                </a:cubicBezTo>
                <a:lnTo>
                  <a:pt x="1245938" y="3224773"/>
                </a:lnTo>
                <a:cubicBezTo>
                  <a:pt x="1247972" y="3116871"/>
                  <a:pt x="1250012" y="3008976"/>
                  <a:pt x="1252046" y="2901074"/>
                </a:cubicBezTo>
                <a:close/>
                <a:moveTo>
                  <a:pt x="128258" y="2949934"/>
                </a:moveTo>
                <a:cubicBezTo>
                  <a:pt x="185889" y="2948407"/>
                  <a:pt x="274711" y="2949714"/>
                  <a:pt x="311485" y="2974364"/>
                </a:cubicBezTo>
                <a:lnTo>
                  <a:pt x="317592" y="2992687"/>
                </a:lnTo>
                <a:lnTo>
                  <a:pt x="299270" y="2992687"/>
                </a:lnTo>
                <a:cubicBezTo>
                  <a:pt x="233180" y="2949214"/>
                  <a:pt x="76698" y="2980319"/>
                  <a:pt x="6108" y="2992687"/>
                </a:cubicBezTo>
                <a:lnTo>
                  <a:pt x="0" y="2974364"/>
                </a:lnTo>
                <a:lnTo>
                  <a:pt x="12215" y="2974364"/>
                </a:lnTo>
                <a:cubicBezTo>
                  <a:pt x="40921" y="2956689"/>
                  <a:pt x="95162" y="2966248"/>
                  <a:pt x="128258" y="2949934"/>
                </a:cubicBezTo>
                <a:close/>
              </a:path>
            </a:pathLst>
          </a:custGeom>
          <a:solidFill>
            <a:schemeClr val="accent1"/>
          </a:solidFill>
          <a:ln w="6093" cap="flat">
            <a:noFill/>
            <a:prstDash val="solid"/>
            <a:miter/>
          </a:ln>
        </p:spPr>
        <p:txBody>
          <a:bodyPr rtlCol="0" anchor="ctr"/>
          <a:lstStyle/>
          <a:p>
            <a:endParaRPr lang="en-US" sz="2160">
              <a:latin typeface="Arial" panose="020B0604020202020204" pitchFamily="34" charset="0"/>
              <a:sym typeface="Arial" panose="020B0604020202020204" pitchFamily="34" charset="0"/>
            </a:endParaRPr>
          </a:p>
        </p:txBody>
      </p:sp>
      <p:sp>
        <p:nvSpPr>
          <p:cNvPr id="56" name="任意多边形: 形状 55"/>
          <p:cNvSpPr/>
          <p:nvPr>
            <p:custDataLst>
              <p:tags r:id="rId14"/>
            </p:custDataLst>
          </p:nvPr>
        </p:nvSpPr>
        <p:spPr>
          <a:xfrm>
            <a:off x="5042400" y="911215"/>
            <a:ext cx="628577" cy="1088096"/>
          </a:xfrm>
          <a:custGeom>
            <a:avLst/>
            <a:gdLst>
              <a:gd name="connsiteX0" fmla="*/ 113660 w 523814"/>
              <a:gd name="connsiteY0" fmla="*/ 1897 h 906747"/>
              <a:gd name="connsiteX1" fmla="*/ 120301 w 523814"/>
              <a:gd name="connsiteY1" fmla="*/ 14897 h 906747"/>
              <a:gd name="connsiteX2" fmla="*/ 137046 w 523814"/>
              <a:gd name="connsiteY2" fmla="*/ 21962 h 906747"/>
              <a:gd name="connsiteX3" fmla="*/ 186502 w 523814"/>
              <a:gd name="connsiteY3" fmla="*/ 21962 h 906747"/>
              <a:gd name="connsiteX4" fmla="*/ 186502 w 523814"/>
              <a:gd name="connsiteY4" fmla="*/ 382994 h 906747"/>
              <a:gd name="connsiteX5" fmla="*/ -231 w 523814"/>
              <a:gd name="connsiteY5" fmla="*/ 644406 h 906747"/>
              <a:gd name="connsiteX6" fmla="*/ 261676 w 523814"/>
              <a:gd name="connsiteY6" fmla="*/ 906384 h 906747"/>
              <a:gd name="connsiteX7" fmla="*/ 523583 w 523814"/>
              <a:gd name="connsiteY7" fmla="*/ 644406 h 906747"/>
              <a:gd name="connsiteX8" fmla="*/ 337062 w 523814"/>
              <a:gd name="connsiteY8" fmla="*/ 382994 h 906747"/>
              <a:gd name="connsiteX9" fmla="*/ 337061 w 523814"/>
              <a:gd name="connsiteY9" fmla="*/ 21821 h 906747"/>
              <a:gd name="connsiteX10" fmla="*/ 386518 w 523814"/>
              <a:gd name="connsiteY10" fmla="*/ 21821 h 906747"/>
              <a:gd name="connsiteX11" fmla="*/ 410116 w 523814"/>
              <a:gd name="connsiteY11" fmla="*/ -364 h 90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814" h="906747">
                <a:moveTo>
                  <a:pt x="113660" y="1897"/>
                </a:moveTo>
                <a:cubicBezTo>
                  <a:pt x="114453" y="6820"/>
                  <a:pt x="116777" y="11369"/>
                  <a:pt x="120301" y="14897"/>
                </a:cubicBezTo>
                <a:cubicBezTo>
                  <a:pt x="124711" y="19400"/>
                  <a:pt x="130743" y="21945"/>
                  <a:pt x="137046" y="21962"/>
                </a:cubicBezTo>
                <a:lnTo>
                  <a:pt x="186502" y="21962"/>
                </a:lnTo>
                <a:lnTo>
                  <a:pt x="186502" y="382994"/>
                </a:lnTo>
                <a:cubicBezTo>
                  <a:pt x="74780" y="421261"/>
                  <a:pt x="-261" y="526313"/>
                  <a:pt x="-231" y="644406"/>
                </a:cubicBezTo>
                <a:cubicBezTo>
                  <a:pt x="-231" y="796661"/>
                  <a:pt x="109491" y="906384"/>
                  <a:pt x="261676" y="906384"/>
                </a:cubicBezTo>
                <a:cubicBezTo>
                  <a:pt x="413860" y="906384"/>
                  <a:pt x="523583" y="796661"/>
                  <a:pt x="523583" y="644406"/>
                </a:cubicBezTo>
                <a:cubicBezTo>
                  <a:pt x="523643" y="526369"/>
                  <a:pt x="448699" y="421333"/>
                  <a:pt x="337062" y="382994"/>
                </a:cubicBezTo>
                <a:lnTo>
                  <a:pt x="337061" y="21821"/>
                </a:lnTo>
                <a:lnTo>
                  <a:pt x="386518" y="21821"/>
                </a:lnTo>
                <a:cubicBezTo>
                  <a:pt x="399018" y="21843"/>
                  <a:pt x="409367" y="12114"/>
                  <a:pt x="410116" y="-364"/>
                </a:cubicBezTo>
                <a:close/>
              </a:path>
            </a:pathLst>
          </a:custGeom>
          <a:solidFill>
            <a:srgbClr val="FFFFFF"/>
          </a:solidFill>
          <a:ln w="6951" cap="flat">
            <a:noFill/>
            <a:prstDash val="solid"/>
            <a:miter/>
          </a:ln>
        </p:spPr>
        <p:txBody>
          <a:bodyPr rtlCol="0" anchor="ctr"/>
          <a:lstStyle/>
          <a:p>
            <a:endParaRPr lang="en-US" sz="2160">
              <a:latin typeface="Arial" panose="020B0604020202020204" pitchFamily="34" charset="0"/>
              <a:sym typeface="Arial" panose="020B0604020202020204" pitchFamily="34" charset="0"/>
            </a:endParaRPr>
          </a:p>
        </p:txBody>
      </p:sp>
      <p:sp>
        <p:nvSpPr>
          <p:cNvPr id="57" name="任意多边形: 形状 56"/>
          <p:cNvSpPr/>
          <p:nvPr>
            <p:custDataLst>
              <p:tags r:id="rId15"/>
            </p:custDataLst>
          </p:nvPr>
        </p:nvSpPr>
        <p:spPr>
          <a:xfrm>
            <a:off x="5126020" y="1606261"/>
            <a:ext cx="461617" cy="298604"/>
          </a:xfrm>
          <a:custGeom>
            <a:avLst/>
            <a:gdLst>
              <a:gd name="connsiteX0" fmla="*/ 8298 w 384681"/>
              <a:gd name="connsiteY0" fmla="*/ -364 h 248837"/>
              <a:gd name="connsiteX1" fmla="*/ 135662 w 384681"/>
              <a:gd name="connsiteY1" fmla="*/ 239945 h 248837"/>
              <a:gd name="connsiteX2" fmla="*/ 375971 w 384681"/>
              <a:gd name="connsiteY2" fmla="*/ 112580 h 248837"/>
              <a:gd name="connsiteX3" fmla="*/ 384450 w 384681"/>
              <a:gd name="connsiteY3" fmla="*/ 56158 h 248837"/>
              <a:gd name="connsiteX4" fmla="*/ 375971 w 384681"/>
              <a:gd name="connsiteY4" fmla="*/ -364 h 24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81" h="248837">
                <a:moveTo>
                  <a:pt x="8298" y="-364"/>
                </a:moveTo>
                <a:cubicBezTo>
                  <a:pt x="-22891" y="101166"/>
                  <a:pt x="34132" y="208756"/>
                  <a:pt x="135662" y="239945"/>
                </a:cubicBezTo>
                <a:cubicBezTo>
                  <a:pt x="237193" y="271133"/>
                  <a:pt x="344782" y="214110"/>
                  <a:pt x="375971" y="112580"/>
                </a:cubicBezTo>
                <a:cubicBezTo>
                  <a:pt x="381587" y="94299"/>
                  <a:pt x="384445" y="75282"/>
                  <a:pt x="384450" y="56158"/>
                </a:cubicBezTo>
                <a:cubicBezTo>
                  <a:pt x="384478" y="36998"/>
                  <a:pt x="381620" y="17944"/>
                  <a:pt x="375971" y="-364"/>
                </a:cubicBezTo>
                <a:close/>
              </a:path>
            </a:pathLst>
          </a:custGeom>
          <a:solidFill>
            <a:schemeClr val="accent1"/>
          </a:solidFill>
          <a:ln w="6951" cap="flat">
            <a:noFill/>
            <a:prstDash val="solid"/>
            <a:miter/>
          </a:ln>
        </p:spPr>
        <p:txBody>
          <a:bodyPr rtlCol="0" anchor="ctr"/>
          <a:lstStyle/>
          <a:p>
            <a:endParaRPr lang="en-US" sz="2160">
              <a:latin typeface="Arial" panose="020B0604020202020204" pitchFamily="34" charset="0"/>
              <a:sym typeface="Arial" panose="020B0604020202020204" pitchFamily="34" charset="0"/>
            </a:endParaRPr>
          </a:p>
        </p:txBody>
      </p:sp>
      <p:sp>
        <p:nvSpPr>
          <p:cNvPr id="58" name="任意多边形: 形状 57"/>
          <p:cNvSpPr/>
          <p:nvPr>
            <p:custDataLst>
              <p:tags r:id="rId16"/>
            </p:custDataLst>
          </p:nvPr>
        </p:nvSpPr>
        <p:spPr>
          <a:xfrm>
            <a:off x="5042316" y="897989"/>
            <a:ext cx="628577" cy="1101154"/>
          </a:xfrm>
          <a:custGeom>
            <a:avLst/>
            <a:gdLst>
              <a:gd name="connsiteX0" fmla="*/ 337273 w 523814"/>
              <a:gd name="connsiteY0" fmla="*/ 393945 h 917628"/>
              <a:gd name="connsiteX1" fmla="*/ 337273 w 523814"/>
              <a:gd name="connsiteY1" fmla="*/ 32843 h 917628"/>
              <a:gd name="connsiteX2" fmla="*/ 394643 w 523814"/>
              <a:gd name="connsiteY2" fmla="*/ 32843 h 917628"/>
              <a:gd name="connsiteX3" fmla="*/ 411246 w 523814"/>
              <a:gd name="connsiteY3" fmla="*/ 16239 h 917628"/>
              <a:gd name="connsiteX4" fmla="*/ 411246 w 523814"/>
              <a:gd name="connsiteY4" fmla="*/ 16239 h 917628"/>
              <a:gd name="connsiteX5" fmla="*/ 394643 w 523814"/>
              <a:gd name="connsiteY5" fmla="*/ -364 h 917628"/>
              <a:gd name="connsiteX6" fmla="*/ 129980 w 523814"/>
              <a:gd name="connsiteY6" fmla="*/ -364 h 917628"/>
              <a:gd name="connsiteX7" fmla="*/ 113377 w 523814"/>
              <a:gd name="connsiteY7" fmla="*/ 16239 h 917628"/>
              <a:gd name="connsiteX8" fmla="*/ 113377 w 523814"/>
              <a:gd name="connsiteY8" fmla="*/ 16239 h 917628"/>
              <a:gd name="connsiteX9" fmla="*/ 129980 w 523814"/>
              <a:gd name="connsiteY9" fmla="*/ 32843 h 917628"/>
              <a:gd name="connsiteX10" fmla="*/ 186502 w 523814"/>
              <a:gd name="connsiteY10" fmla="*/ 32843 h 917628"/>
              <a:gd name="connsiteX11" fmla="*/ 186502 w 523814"/>
              <a:gd name="connsiteY11" fmla="*/ 393874 h 917628"/>
              <a:gd name="connsiteX12" fmla="*/ -231 w 523814"/>
              <a:gd name="connsiteY12" fmla="*/ 655286 h 917628"/>
              <a:gd name="connsiteX13" fmla="*/ 261676 w 523814"/>
              <a:gd name="connsiteY13" fmla="*/ 917264 h 917628"/>
              <a:gd name="connsiteX14" fmla="*/ 523583 w 523814"/>
              <a:gd name="connsiteY14" fmla="*/ 655286 h 917628"/>
              <a:gd name="connsiteX15" fmla="*/ 337273 w 523814"/>
              <a:gd name="connsiteY15" fmla="*/ 393945 h 917628"/>
              <a:gd name="connsiteX16" fmla="*/ 261887 w 523814"/>
              <a:gd name="connsiteY16" fmla="*/ 890770 h 917628"/>
              <a:gd name="connsiteX17" fmla="*/ 26192 w 523814"/>
              <a:gd name="connsiteY17" fmla="*/ 655004 h 917628"/>
              <a:gd name="connsiteX18" fmla="*/ 195757 w 523814"/>
              <a:gd name="connsiteY18" fmla="*/ 427081 h 917628"/>
              <a:gd name="connsiteX19" fmla="*/ 212714 w 523814"/>
              <a:gd name="connsiteY19" fmla="*/ 399173 h 917628"/>
              <a:gd name="connsiteX20" fmla="*/ 219779 w 523814"/>
              <a:gd name="connsiteY20" fmla="*/ 32843 h 917628"/>
              <a:gd name="connsiteX21" fmla="*/ 303996 w 523814"/>
              <a:gd name="connsiteY21" fmla="*/ 32843 h 917628"/>
              <a:gd name="connsiteX22" fmla="*/ 311061 w 523814"/>
              <a:gd name="connsiteY22" fmla="*/ 398608 h 917628"/>
              <a:gd name="connsiteX23" fmla="*/ 328018 w 523814"/>
              <a:gd name="connsiteY23" fmla="*/ 426869 h 917628"/>
              <a:gd name="connsiteX24" fmla="*/ 497583 w 523814"/>
              <a:gd name="connsiteY24" fmla="*/ 654792 h 917628"/>
              <a:gd name="connsiteX25" fmla="*/ 261887 w 523814"/>
              <a:gd name="connsiteY25" fmla="*/ 890770 h 9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3814" h="917628">
                <a:moveTo>
                  <a:pt x="337273" y="393945"/>
                </a:moveTo>
                <a:lnTo>
                  <a:pt x="337273" y="32843"/>
                </a:lnTo>
                <a:lnTo>
                  <a:pt x="394643" y="32843"/>
                </a:lnTo>
                <a:cubicBezTo>
                  <a:pt x="403796" y="32804"/>
                  <a:pt x="411207" y="25393"/>
                  <a:pt x="411246" y="16239"/>
                </a:cubicBezTo>
                <a:lnTo>
                  <a:pt x="411246" y="16239"/>
                </a:lnTo>
                <a:cubicBezTo>
                  <a:pt x="411207" y="7086"/>
                  <a:pt x="403796" y="-325"/>
                  <a:pt x="394643" y="-364"/>
                </a:cubicBezTo>
                <a:lnTo>
                  <a:pt x="129980" y="-364"/>
                </a:lnTo>
                <a:cubicBezTo>
                  <a:pt x="120827" y="-325"/>
                  <a:pt x="113416" y="7086"/>
                  <a:pt x="113377" y="16239"/>
                </a:cubicBezTo>
                <a:lnTo>
                  <a:pt x="113377" y="16239"/>
                </a:lnTo>
                <a:cubicBezTo>
                  <a:pt x="113416" y="25393"/>
                  <a:pt x="120827" y="32804"/>
                  <a:pt x="129980" y="32843"/>
                </a:cubicBezTo>
                <a:lnTo>
                  <a:pt x="186502" y="32843"/>
                </a:lnTo>
                <a:lnTo>
                  <a:pt x="186502" y="393874"/>
                </a:lnTo>
                <a:cubicBezTo>
                  <a:pt x="74780" y="432141"/>
                  <a:pt x="-261" y="537193"/>
                  <a:pt x="-231" y="655286"/>
                </a:cubicBezTo>
                <a:cubicBezTo>
                  <a:pt x="-231" y="807542"/>
                  <a:pt x="109491" y="917264"/>
                  <a:pt x="261676" y="917264"/>
                </a:cubicBezTo>
                <a:cubicBezTo>
                  <a:pt x="413860" y="917264"/>
                  <a:pt x="523583" y="807542"/>
                  <a:pt x="523583" y="655286"/>
                </a:cubicBezTo>
                <a:cubicBezTo>
                  <a:pt x="523644" y="537330"/>
                  <a:pt x="448803" y="432348"/>
                  <a:pt x="337273" y="393945"/>
                </a:cubicBezTo>
                <a:close/>
                <a:moveTo>
                  <a:pt x="261887" y="890770"/>
                </a:moveTo>
                <a:cubicBezTo>
                  <a:pt x="135774" y="890770"/>
                  <a:pt x="26192" y="781118"/>
                  <a:pt x="26192" y="655004"/>
                </a:cubicBezTo>
                <a:cubicBezTo>
                  <a:pt x="26192" y="551499"/>
                  <a:pt x="95926" y="453646"/>
                  <a:pt x="195757" y="427081"/>
                </a:cubicBezTo>
                <a:cubicBezTo>
                  <a:pt x="207926" y="423760"/>
                  <a:pt x="215374" y="411503"/>
                  <a:pt x="212714" y="399173"/>
                </a:cubicBezTo>
                <a:lnTo>
                  <a:pt x="219779" y="32843"/>
                </a:lnTo>
                <a:lnTo>
                  <a:pt x="303996" y="32843"/>
                </a:lnTo>
                <a:lnTo>
                  <a:pt x="311061" y="398608"/>
                </a:lnTo>
                <a:cubicBezTo>
                  <a:pt x="308227" y="411050"/>
                  <a:pt x="315706" y="423514"/>
                  <a:pt x="328018" y="426869"/>
                </a:cubicBezTo>
                <a:cubicBezTo>
                  <a:pt x="427849" y="453434"/>
                  <a:pt x="497583" y="551357"/>
                  <a:pt x="497583" y="654792"/>
                </a:cubicBezTo>
                <a:cubicBezTo>
                  <a:pt x="497583" y="781118"/>
                  <a:pt x="388001" y="890770"/>
                  <a:pt x="261887" y="890770"/>
                </a:cubicBezTo>
                <a:close/>
              </a:path>
            </a:pathLst>
          </a:custGeom>
          <a:solidFill>
            <a:schemeClr val="accent1"/>
          </a:solidFill>
          <a:ln w="6951" cap="flat">
            <a:noFill/>
            <a:prstDash val="solid"/>
            <a:miter/>
          </a:ln>
        </p:spPr>
        <p:txBody>
          <a:bodyPr rtlCol="0" anchor="ctr"/>
          <a:lstStyle/>
          <a:p>
            <a:endParaRPr lang="en-US" sz="2160">
              <a:latin typeface="Arial" panose="020B0604020202020204" pitchFamily="34" charset="0"/>
              <a:sym typeface="Arial" panose="020B0604020202020204" pitchFamily="34" charset="0"/>
            </a:endParaRPr>
          </a:p>
        </p:txBody>
      </p:sp>
      <p:sp>
        <p:nvSpPr>
          <p:cNvPr id="4" name="日期占位符 3"/>
          <p:cNvSpPr>
            <a:spLocks noGrp="1"/>
          </p:cNvSpPr>
          <p:nvPr>
            <p:ph type="dt" sz="half" idx="10"/>
            <p:custDataLst>
              <p:tags r:id="rId17"/>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18"/>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6" name="灯片编号占位符 5"/>
          <p:cNvSpPr>
            <a:spLocks noGrp="1"/>
          </p:cNvSpPr>
          <p:nvPr>
            <p:ph type="sldNum" sz="quarter" idx="12"/>
            <p:custDataLst>
              <p:tags r:id="rId19"/>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正文"/>
          <p:cNvSpPr txBox="1">
            <a:spLocks noGrp="1"/>
          </p:cNvSpPr>
          <p:nvPr>
            <p:ph idx="3" hasCustomPrompt="1"/>
            <p:custDataLst>
              <p:tags r:id="rId2"/>
            </p:custDataLst>
          </p:nvPr>
        </p:nvSpPr>
        <p:spPr>
          <a:xfrm>
            <a:off x="7680966" y="1788428"/>
            <a:ext cx="6212160" cy="5711083"/>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iSans Normal" panose="00000500000000000000" charset="-122"/>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9" name="正文"/>
          <p:cNvSpPr txBox="1">
            <a:spLocks noGrp="1"/>
          </p:cNvSpPr>
          <p:nvPr>
            <p:ph idx="2" hasCustomPrompt="1"/>
            <p:custDataLst>
              <p:tags r:id="rId3"/>
            </p:custDataLst>
          </p:nvPr>
        </p:nvSpPr>
        <p:spPr>
          <a:xfrm>
            <a:off x="730080" y="1788428"/>
            <a:ext cx="6212160" cy="5711083"/>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iSans Normal" panose="00000500000000000000" charset="-122"/>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8" name="标题"/>
          <p:cNvSpPr txBox="1">
            <a:spLocks noGrp="1"/>
          </p:cNvSpPr>
          <p:nvPr>
            <p:ph type="title" idx="1" hasCustomPrompt="1"/>
            <p:custDataLst>
              <p:tags r:id="rId4"/>
            </p:custDataLst>
          </p:nvPr>
        </p:nvSpPr>
        <p:spPr>
          <a:xfrm>
            <a:off x="730080" y="730080"/>
            <a:ext cx="13163040" cy="846720"/>
          </a:xfrm>
          <a:prstGeom prst="rect">
            <a:avLst/>
          </a:prstGeom>
          <a:noFill/>
          <a:ln>
            <a:noFill/>
            <a:prstDash val="sysDash"/>
          </a:ln>
        </p:spPr>
        <p:txBody>
          <a:bodyPr vert="horz" wrap="square" rtlCol="0">
            <a:normAutofit/>
          </a:bodyPr>
          <a:lstStyle>
            <a:lvl1pPr marL="0" marR="0" lvl="0" algn="l" defTabSz="914400" rtl="0" eaLnBrk="1" fontAlgn="auto" latinLnBrk="0" hangingPunct="1">
              <a:lnSpc>
                <a:spcPct val="100000"/>
              </a:lnSpc>
              <a:buClrTx/>
              <a:buSzTx/>
              <a:buFontTx/>
              <a:buNone/>
              <a:defRPr kumimoji="0" lang="en-US" sz="4320" b="1" i="0" u="none" strike="noStrike" kern="1200" cap="none" spc="0" normalizeH="0" baseline="0" noProof="1" dirty="0">
                <a:ln>
                  <a:noFill/>
                  <a:prstDash val="sysDot"/>
                </a:ln>
                <a:solidFill>
                  <a:schemeClr val="accent1"/>
                </a:solidFill>
                <a:uFillTx/>
                <a:latin typeface="+mj-lt"/>
                <a:sym typeface="+mn-ea"/>
              </a:defRPr>
            </a:lvl1pPr>
          </a:lstStyle>
          <a:p>
            <a:pPr lvl="0"/>
            <a:r>
              <a:rPr dirty="0">
                <a:latin typeface="+mj-lt"/>
                <a:sym typeface="+mn-ea"/>
              </a:rPr>
              <a:t>Click to add title</a:t>
            </a:r>
            <a:endParaRPr dirty="0">
              <a:sym typeface="+mn-ea"/>
            </a:endParaRPr>
          </a:p>
        </p:txBody>
      </p:sp>
      <p:sp>
        <p:nvSpPr>
          <p:cNvPr id="5" name="日期占位符 4"/>
          <p:cNvSpPr>
            <a:spLocks noGrp="1"/>
          </p:cNvSpPr>
          <p:nvPr>
            <p:ph type="dt" sz="half" idx="10"/>
            <p:custDataLst>
              <p:tags r:id="rId5"/>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7" name="灯片编号占位符 6"/>
          <p:cNvSpPr>
            <a:spLocks noGrp="1"/>
          </p:cNvSpPr>
          <p:nvPr>
            <p:ph type="sldNum" sz="quarter" idx="12"/>
            <p:custDataLst>
              <p:tags r:id="rId7"/>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标题"/>
          <p:cNvSpPr txBox="1">
            <a:spLocks noGrp="1"/>
          </p:cNvSpPr>
          <p:nvPr>
            <p:ph type="title" idx="5" hasCustomPrompt="1"/>
            <p:custDataLst>
              <p:tags r:id="rId2"/>
            </p:custDataLst>
          </p:nvPr>
        </p:nvSpPr>
        <p:spPr>
          <a:xfrm>
            <a:off x="730080" y="730080"/>
            <a:ext cx="13163040" cy="846720"/>
          </a:xfrm>
          <a:prstGeom prst="rect">
            <a:avLst/>
          </a:prstGeom>
          <a:noFill/>
          <a:ln>
            <a:noFill/>
            <a:prstDash val="sysDash"/>
          </a:ln>
        </p:spPr>
        <p:txBody>
          <a:bodyPr vert="horz" wrap="square" rtlCol="0">
            <a:normAutofit/>
          </a:bodyPr>
          <a:lstStyle>
            <a:lvl1pPr marL="0" marR="0" lvl="0" algn="l" defTabSz="914400" rtl="0" eaLnBrk="1" fontAlgn="auto" latinLnBrk="0" hangingPunct="1">
              <a:lnSpc>
                <a:spcPct val="100000"/>
              </a:lnSpc>
              <a:buClrTx/>
              <a:buSzTx/>
              <a:buFontTx/>
              <a:buNone/>
              <a:defRPr kumimoji="0" lang="en-US" sz="4320" b="1" i="0" u="none" strike="noStrike" kern="1200" cap="none" spc="0" normalizeH="0" baseline="0" noProof="1" dirty="0">
                <a:ln>
                  <a:noFill/>
                  <a:prstDash val="sysDot"/>
                </a:ln>
                <a:solidFill>
                  <a:schemeClr val="accent1"/>
                </a:solidFill>
                <a:uFillTx/>
                <a:latin typeface="+mj-lt"/>
                <a:sym typeface="+mn-ea"/>
              </a:defRPr>
            </a:lvl1pPr>
          </a:lstStyle>
          <a:p>
            <a:pPr lvl="0"/>
            <a:r>
              <a:rPr dirty="0">
                <a:latin typeface="+mj-lt"/>
                <a:sym typeface="+mn-ea"/>
              </a:rPr>
              <a:t>Click to add title</a:t>
            </a:r>
            <a:endParaRPr dirty="0">
              <a:sym typeface="+mn-ea"/>
            </a:endParaRPr>
          </a:p>
        </p:txBody>
      </p:sp>
      <p:sp>
        <p:nvSpPr>
          <p:cNvPr id="13" name="正文"/>
          <p:cNvSpPr txBox="1">
            <a:spLocks noGrp="1"/>
          </p:cNvSpPr>
          <p:nvPr>
            <p:ph idx="4" hasCustomPrompt="1"/>
            <p:custDataLst>
              <p:tags r:id="rId3"/>
            </p:custDataLst>
          </p:nvPr>
        </p:nvSpPr>
        <p:spPr>
          <a:xfrm>
            <a:off x="7482240" y="2224800"/>
            <a:ext cx="6410880" cy="5274720"/>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iSans Normal" panose="00000500000000000000" charset="-122"/>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2" name="标题"/>
          <p:cNvSpPr txBox="1">
            <a:spLocks noGrp="1"/>
          </p:cNvSpPr>
          <p:nvPr>
            <p:ph type="title" idx="3" hasCustomPrompt="1"/>
            <p:custDataLst>
              <p:tags r:id="rId4"/>
            </p:custDataLst>
          </p:nvPr>
        </p:nvSpPr>
        <p:spPr>
          <a:xfrm>
            <a:off x="7482240" y="1715040"/>
            <a:ext cx="6410880" cy="480132"/>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400" b="1" i="0" u="none" strike="noStrike" kern="1200" cap="none" spc="0" normalizeH="0" baseline="0" noProof="1" dirty="0">
                <a:solidFill>
                  <a:schemeClr val="tx1">
                    <a:lumMod val="85000"/>
                    <a:lumOff val="15000"/>
                  </a:schemeClr>
                </a:solidFill>
                <a:latin typeface="+mj-lt"/>
                <a:sym typeface="MiSans Normal" panose="00000500000000000000" charset="-122"/>
              </a:defRPr>
            </a:lvl1pPr>
          </a:lstStyle>
          <a:p>
            <a:pPr lvl="0"/>
            <a:r>
              <a:rPr dirty="0">
                <a:latin typeface="+mj-lt"/>
                <a:sym typeface="+mn-ea"/>
              </a:rPr>
              <a:t>Click to add title</a:t>
            </a:r>
            <a:endParaRPr dirty="0">
              <a:sym typeface="+mn-ea"/>
            </a:endParaRPr>
          </a:p>
        </p:txBody>
      </p:sp>
      <p:sp>
        <p:nvSpPr>
          <p:cNvPr id="11" name="正文"/>
          <p:cNvSpPr txBox="1">
            <a:spLocks noGrp="1"/>
          </p:cNvSpPr>
          <p:nvPr>
            <p:ph idx="2" hasCustomPrompt="1"/>
            <p:custDataLst>
              <p:tags r:id="rId5"/>
            </p:custDataLst>
          </p:nvPr>
        </p:nvSpPr>
        <p:spPr>
          <a:xfrm>
            <a:off x="730080" y="2224800"/>
            <a:ext cx="6410880" cy="5274720"/>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iSans Normal" panose="00000500000000000000" charset="-122"/>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0" name="标题"/>
          <p:cNvSpPr txBox="1">
            <a:spLocks noGrp="1"/>
          </p:cNvSpPr>
          <p:nvPr>
            <p:ph type="title" idx="1" hasCustomPrompt="1"/>
            <p:custDataLst>
              <p:tags r:id="rId6"/>
            </p:custDataLst>
          </p:nvPr>
        </p:nvSpPr>
        <p:spPr>
          <a:xfrm>
            <a:off x="730080" y="1715040"/>
            <a:ext cx="6410880" cy="480132"/>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400" b="1" i="0" u="none" strike="noStrike" kern="1200" cap="none" spc="0" normalizeH="0" baseline="0" noProof="1" dirty="0">
                <a:solidFill>
                  <a:schemeClr val="tx1">
                    <a:lumMod val="85000"/>
                    <a:lumOff val="15000"/>
                  </a:schemeClr>
                </a:solidFill>
                <a:latin typeface="+mj-lt"/>
                <a:sym typeface="MiSans Normal" panose="00000500000000000000" charset="-122"/>
              </a:defRPr>
            </a:lvl1pPr>
          </a:lstStyle>
          <a:p>
            <a:pPr lvl="0"/>
            <a:r>
              <a:rPr dirty="0">
                <a:latin typeface="+mj-lt"/>
                <a:sym typeface="+mn-ea"/>
              </a:rPr>
              <a:t>Click to add title</a:t>
            </a:r>
            <a:endParaRPr dirty="0">
              <a:sym typeface="+mn-ea"/>
            </a:endParaRPr>
          </a:p>
        </p:txBody>
      </p:sp>
      <p:sp>
        <p:nvSpPr>
          <p:cNvPr id="7" name="日期占位符 6"/>
          <p:cNvSpPr>
            <a:spLocks noGrp="1"/>
          </p:cNvSpPr>
          <p:nvPr>
            <p:ph type="dt" sz="half" idx="10"/>
            <p:custDataLst>
              <p:tags r:id="rId7"/>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9" name="灯片编号占位符 8"/>
          <p:cNvSpPr>
            <a:spLocks noGrp="1"/>
          </p:cNvSpPr>
          <p:nvPr>
            <p:ph type="sldNum" sz="quarter" idx="12"/>
            <p:custDataLst>
              <p:tags r:id="rId9"/>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标题"/>
          <p:cNvSpPr txBox="1">
            <a:spLocks noGrp="1"/>
          </p:cNvSpPr>
          <p:nvPr>
            <p:ph type="title" idx="1" hasCustomPrompt="1"/>
            <p:custDataLst>
              <p:tags r:id="rId2"/>
            </p:custDataLst>
          </p:nvPr>
        </p:nvSpPr>
        <p:spPr>
          <a:xfrm>
            <a:off x="730080" y="730080"/>
            <a:ext cx="13163040" cy="846720"/>
          </a:xfrm>
          <a:prstGeom prst="rect">
            <a:avLst/>
          </a:prstGeom>
          <a:noFill/>
          <a:ln>
            <a:noFill/>
            <a:prstDash val="sysDash"/>
          </a:ln>
        </p:spPr>
        <p:txBody>
          <a:bodyPr vert="horz" wrap="square" rtlCol="0">
            <a:normAutofit/>
          </a:bodyPr>
          <a:lstStyle>
            <a:lvl1pPr marL="0" marR="0" lvl="0" algn="l" defTabSz="914400" rtl="0" eaLnBrk="1" fontAlgn="auto" latinLnBrk="0" hangingPunct="1">
              <a:lnSpc>
                <a:spcPct val="100000"/>
              </a:lnSpc>
              <a:buClrTx/>
              <a:buSzTx/>
              <a:buFontTx/>
              <a:buNone/>
              <a:defRPr kumimoji="0" lang="en-US" sz="4320" b="1" i="0" u="none" strike="noStrike" kern="1200" cap="none" spc="0" normalizeH="0" baseline="0" noProof="1" dirty="0">
                <a:ln>
                  <a:noFill/>
                  <a:prstDash val="sysDot"/>
                </a:ln>
                <a:solidFill>
                  <a:schemeClr val="accent1"/>
                </a:solidFill>
                <a:uFillTx/>
                <a:latin typeface="+mj-lt"/>
                <a:sym typeface="+mn-ea"/>
              </a:defRPr>
            </a:lvl1pPr>
          </a:lstStyle>
          <a:p>
            <a:pPr lvl="0"/>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3"/>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mn-lt"/>
                <a:sym typeface="Arial" panose="020B0604020202020204" pitchFamily="34" charset="0"/>
              </a:defRPr>
            </a:lvl1pPr>
          </a:lstStyle>
          <a:p>
            <a:endParaRPr lang="en-US" dirty="0"/>
          </a:p>
        </p:txBody>
      </p:sp>
      <p:sp>
        <p:nvSpPr>
          <p:cNvPr id="4" name="灯片编号占位符 3"/>
          <p:cNvSpPr>
            <a:spLocks noGrp="1"/>
          </p:cNvSpPr>
          <p:nvPr>
            <p:ph type="sldNum" sz="quarter" idx="12"/>
            <p:custDataLst>
              <p:tags r:id="rId4"/>
            </p:custDataLst>
          </p:nvPr>
        </p:nvSpPr>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7" name="正文"/>
          <p:cNvSpPr txBox="1">
            <a:spLocks noGrp="1"/>
          </p:cNvSpPr>
          <p:nvPr>
            <p:ph idx="1" hasCustomPrompt="1"/>
            <p:custDataLst>
              <p:tags r:id="rId2"/>
            </p:custDataLst>
          </p:nvPr>
        </p:nvSpPr>
        <p:spPr>
          <a:xfrm>
            <a:off x="835152" y="432054"/>
            <a:ext cx="12962382" cy="6981444"/>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85000"/>
                    <a:lumOff val="15000"/>
                  </a:schemeClr>
                </a:solidFill>
                <a:uFillTx/>
                <a:latin typeface="+mn-lt"/>
                <a:sym typeface="MiSans Normal" panose="00000500000000000000" charset="-122"/>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sym typeface="MiSans Normal" panose="00000500000000000000" charset="-122"/>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sym typeface="MiSans Normal" panose="00000500000000000000" charset="-122"/>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3"/>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4"/>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6" name="灯片编号占位符 5"/>
          <p:cNvSpPr>
            <a:spLocks noGrp="1"/>
          </p:cNvSpPr>
          <p:nvPr>
            <p:ph type="sldNum" sz="quarter" idx="12"/>
            <p:custDataLst>
              <p:tags r:id="rId5"/>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sp>
        <p:nvSpPr>
          <p:cNvPr id="7" name="标题"/>
          <p:cNvSpPr txBox="1">
            <a:spLocks noGrp="1"/>
          </p:cNvSpPr>
          <p:nvPr>
            <p:ph type="title" idx="2" hasCustomPrompt="1"/>
            <p:custDataLst>
              <p:tags r:id="rId2"/>
            </p:custDataLst>
          </p:nvPr>
        </p:nvSpPr>
        <p:spPr>
          <a:xfrm>
            <a:off x="730080" y="730080"/>
            <a:ext cx="13163040" cy="826044"/>
          </a:xfrm>
          <a:prstGeom prst="rect">
            <a:avLst/>
          </a:prstGeom>
          <a:noFill/>
          <a:ln>
            <a:noFill/>
            <a:prstDash val="sysDash"/>
          </a:ln>
        </p:spPr>
        <p:txBody>
          <a:bodyPr vert="horz" wrap="square" rtlCol="0">
            <a:normAutofit/>
          </a:bodyPr>
          <a:lstStyle>
            <a:lvl1pPr marL="0" marR="0" lvl="0" algn="l" defTabSz="914400" rtl="0" eaLnBrk="1" fontAlgn="auto" latinLnBrk="0" hangingPunct="1">
              <a:lnSpc>
                <a:spcPct val="100000"/>
              </a:lnSpc>
              <a:buClrTx/>
              <a:buSzTx/>
              <a:buFontTx/>
              <a:buNone/>
              <a:defRPr kumimoji="0" lang="en-US" sz="4320" b="1" i="0" u="none" strike="noStrike" kern="1200" cap="none" spc="0" normalizeH="0" baseline="0" noProof="1" dirty="0">
                <a:ln>
                  <a:noFill/>
                  <a:prstDash val="sysDot"/>
                </a:ln>
                <a:solidFill>
                  <a:schemeClr val="accent1"/>
                </a:solidFill>
                <a:uFillTx/>
                <a:latin typeface="+mj-lt"/>
                <a:sym typeface="+mn-ea"/>
              </a:defRPr>
            </a:lvl1pPr>
          </a:lstStyle>
          <a:p>
            <a:pPr lvl="0"/>
            <a:r>
              <a:rPr dirty="0">
                <a:latin typeface="+mj-lt"/>
                <a:sym typeface="+mn-ea"/>
              </a:rPr>
              <a:t>Click to add title</a:t>
            </a:r>
            <a:endParaRPr dirty="0">
              <a:sym typeface="+mn-ea"/>
            </a:endParaRPr>
          </a:p>
        </p:txBody>
      </p:sp>
      <p:sp>
        <p:nvSpPr>
          <p:cNvPr id="6" name="副标题"/>
          <p:cNvSpPr txBox="1">
            <a:spLocks noGrp="1"/>
          </p:cNvSpPr>
          <p:nvPr>
            <p:ph type="body" idx="1" hasCustomPrompt="1"/>
            <p:custDataLst>
              <p:tags r:id="rId3"/>
            </p:custDataLst>
          </p:nvPr>
        </p:nvSpPr>
        <p:spPr>
          <a:xfrm>
            <a:off x="729996" y="1562100"/>
            <a:ext cx="13162788" cy="486918"/>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400" b="1" i="0" u="none" strike="noStrike" kern="1200" cap="none" spc="0" normalizeH="0" baseline="0" noProof="1" dirty="0">
                <a:solidFill>
                  <a:schemeClr val="tx1">
                    <a:lumMod val="75000"/>
                    <a:lumOff val="25000"/>
                  </a:schemeClr>
                </a:solidFill>
                <a:uFillTx/>
                <a:latin typeface="+mj-lt"/>
                <a:sym typeface="MiSans Normal" panose="00000500000000000000" charset="-122"/>
              </a:defRPr>
            </a:lvl1pPr>
          </a:lstStyle>
          <a:p>
            <a:pPr lvl="0" algn="l"/>
            <a:r>
              <a:rPr dirty="0">
                <a:latin typeface="+mj-lt"/>
                <a:sym typeface="+mn-ea"/>
              </a:rPr>
              <a:t>Click to add text</a:t>
            </a:r>
            <a:endParaRPr dirty="0">
              <a:sym typeface="+mn-ea"/>
            </a:endParaRPr>
          </a:p>
        </p:txBody>
      </p:sp>
      <p:sp>
        <p:nvSpPr>
          <p:cNvPr id="3" name="日期占位符 2"/>
          <p:cNvSpPr>
            <a:spLocks noGrp="1"/>
          </p:cNvSpPr>
          <p:nvPr>
            <p:ph type="dt" sz="half" idx="10"/>
            <p:custDataLst>
              <p:tags r:id="rId4"/>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5"/>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6"/>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24" name="单圆角矩形 2"/>
          <p:cNvSpPr/>
          <p:nvPr>
            <p:custDataLst>
              <p:tags r:id="rId2"/>
            </p:custDataLst>
          </p:nvPr>
        </p:nvSpPr>
        <p:spPr>
          <a:xfrm>
            <a:off x="0" y="3550588"/>
            <a:ext cx="6702701" cy="3522386"/>
          </a:xfrm>
          <a:prstGeom prst="round1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sym typeface="Arial" panose="020B0604020202020204" pitchFamily="34" charset="0"/>
            </a:endParaRPr>
          </a:p>
        </p:txBody>
      </p:sp>
      <p:sp>
        <p:nvSpPr>
          <p:cNvPr id="175" name="矩形 174"/>
          <p:cNvSpPr/>
          <p:nvPr>
            <p:custDataLst>
              <p:tags r:id="rId3"/>
            </p:custDataLst>
          </p:nvPr>
        </p:nvSpPr>
        <p:spPr>
          <a:xfrm>
            <a:off x="-8135" y="7076794"/>
            <a:ext cx="14630399" cy="1152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14" name="椭圆 13"/>
          <p:cNvSpPr>
            <a:spLocks noChangeAspect="1"/>
          </p:cNvSpPr>
          <p:nvPr>
            <p:custDataLst>
              <p:tags r:id="rId4"/>
            </p:custDataLst>
          </p:nvPr>
        </p:nvSpPr>
        <p:spPr>
          <a:xfrm>
            <a:off x="669798" y="508254"/>
            <a:ext cx="86106" cy="8610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13" name="椭圆 12"/>
          <p:cNvSpPr>
            <a:spLocks noChangeAspect="1"/>
          </p:cNvSpPr>
          <p:nvPr>
            <p:custDataLst>
              <p:tags r:id="rId5"/>
            </p:custDataLst>
          </p:nvPr>
        </p:nvSpPr>
        <p:spPr>
          <a:xfrm>
            <a:off x="885444" y="508254"/>
            <a:ext cx="86106" cy="86106"/>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11" name="椭圆 10"/>
          <p:cNvSpPr>
            <a:spLocks noChangeAspect="1"/>
          </p:cNvSpPr>
          <p:nvPr>
            <p:custDataLst>
              <p:tags r:id="rId6"/>
            </p:custDataLst>
          </p:nvPr>
        </p:nvSpPr>
        <p:spPr>
          <a:xfrm>
            <a:off x="1100328" y="508254"/>
            <a:ext cx="86106" cy="86106"/>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12" name="椭圆 11"/>
          <p:cNvSpPr>
            <a:spLocks noChangeAspect="1"/>
          </p:cNvSpPr>
          <p:nvPr>
            <p:custDataLst>
              <p:tags r:id="rId7"/>
            </p:custDataLst>
          </p:nvPr>
        </p:nvSpPr>
        <p:spPr>
          <a:xfrm>
            <a:off x="1315212" y="509016"/>
            <a:ext cx="86106" cy="86106"/>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9" name="标题"/>
          <p:cNvSpPr txBox="1">
            <a:spLocks noGrp="1"/>
          </p:cNvSpPr>
          <p:nvPr>
            <p:ph type="title" idx="3" hasCustomPrompt="1"/>
            <p:custDataLst>
              <p:tags r:id="rId8"/>
            </p:custDataLst>
          </p:nvPr>
        </p:nvSpPr>
        <p:spPr>
          <a:xfrm>
            <a:off x="6702552" y="1876806"/>
            <a:ext cx="7242810" cy="2814828"/>
          </a:xfrm>
          <a:prstGeom prst="rect">
            <a:avLst/>
          </a:prstGeom>
          <a:noFill/>
        </p:spPr>
        <p:txBody>
          <a:bodyPr wrap="square" lIns="0" tIns="0" rIns="0" bIns="0" rtlCol="0" anchor="b" anchorCtr="0">
            <a:normAutofit/>
          </a:bodyPr>
          <a:lstStyle>
            <a:lvl1pPr marL="0" marR="0" algn="r" defTabSz="914400" rtl="0" eaLnBrk="1" fontAlgn="auto" latinLnBrk="0" hangingPunct="1">
              <a:lnSpc>
                <a:spcPct val="100000"/>
              </a:lnSpc>
              <a:buClrTx/>
              <a:buSzTx/>
              <a:buFontTx/>
              <a:buNone/>
              <a:defRPr kumimoji="0" lang="en-US" sz="7680" b="1" i="0" u="none" strike="noStrike" kern="1200" cap="none" spc="0" normalizeH="0" baseline="0" noProof="1" dirty="0">
                <a:solidFill>
                  <a:schemeClr val="accent1"/>
                </a:solidFill>
                <a:latin typeface="+mj-lt"/>
                <a:sym typeface="MiSans Normal" panose="00000500000000000000" charset="-122"/>
              </a:defRPr>
            </a:lvl1pPr>
          </a:lstStyle>
          <a:p>
            <a:pPr lvl="0" algn="r"/>
            <a:r>
              <a:rPr dirty="0">
                <a:latin typeface="+mj-lt"/>
                <a:sym typeface="+mn-ea"/>
              </a:rPr>
              <a:t>Click to add title</a:t>
            </a:r>
            <a:endParaRPr dirty="0">
              <a:sym typeface="+mn-ea"/>
            </a:endParaRPr>
          </a:p>
        </p:txBody>
      </p:sp>
      <p:pic>
        <p:nvPicPr>
          <p:cNvPr id="8" name="图片 7"/>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885444" y="713328"/>
            <a:ext cx="6439268" cy="7516272"/>
          </a:xfrm>
          <a:prstGeom prst="rect">
            <a:avLst/>
          </a:prstGeom>
        </p:spPr>
      </p:pic>
      <p:sp>
        <p:nvSpPr>
          <p:cNvPr id="7" name="图形 4"/>
          <p:cNvSpPr/>
          <p:nvPr>
            <p:custDataLst>
              <p:tags r:id="rId11"/>
            </p:custDataLst>
          </p:nvPr>
        </p:nvSpPr>
        <p:spPr>
          <a:xfrm>
            <a:off x="1552883" y="2397094"/>
            <a:ext cx="5347096" cy="5832505"/>
          </a:xfrm>
          <a:custGeom>
            <a:avLst/>
            <a:gdLst>
              <a:gd name="connsiteX0" fmla="*/ 1384177 w 4455913"/>
              <a:gd name="connsiteY0" fmla="*/ 0 h 4860421"/>
              <a:gd name="connsiteX1" fmla="*/ 1384177 w 4455913"/>
              <a:gd name="connsiteY1" fmla="*/ 50564 h 4860421"/>
              <a:gd name="connsiteX2" fmla="*/ 1845570 w 4455913"/>
              <a:gd name="connsiteY2" fmla="*/ 334984 h 4860421"/>
              <a:gd name="connsiteX3" fmla="*/ 1896133 w 4455913"/>
              <a:gd name="connsiteY3" fmla="*/ 113768 h 4860421"/>
              <a:gd name="connsiteX4" fmla="*/ 1927735 w 4455913"/>
              <a:gd name="connsiteY4" fmla="*/ 113768 h 4860421"/>
              <a:gd name="connsiteX5" fmla="*/ 2022542 w 4455913"/>
              <a:gd name="connsiteY5" fmla="*/ 372906 h 4860421"/>
              <a:gd name="connsiteX6" fmla="*/ 1997260 w 4455913"/>
              <a:gd name="connsiteY6" fmla="*/ 372906 h 4860421"/>
              <a:gd name="connsiteX7" fmla="*/ 1990940 w 4455913"/>
              <a:gd name="connsiteY7" fmla="*/ 556199 h 4860421"/>
              <a:gd name="connsiteX8" fmla="*/ 1978299 w 4455913"/>
              <a:gd name="connsiteY8" fmla="*/ 556199 h 4860421"/>
              <a:gd name="connsiteX9" fmla="*/ 1978299 w 4455913"/>
              <a:gd name="connsiteY9" fmla="*/ 543558 h 4860421"/>
              <a:gd name="connsiteX10" fmla="*/ 1845570 w 4455913"/>
              <a:gd name="connsiteY10" fmla="*/ 353945 h 4860421"/>
              <a:gd name="connsiteX11" fmla="*/ 1845570 w 4455913"/>
              <a:gd name="connsiteY11" fmla="*/ 360265 h 4860421"/>
              <a:gd name="connsiteX12" fmla="*/ 1776045 w 4455913"/>
              <a:gd name="connsiteY12" fmla="*/ 663647 h 4860421"/>
              <a:gd name="connsiteX13" fmla="*/ 1384177 w 4455913"/>
              <a:gd name="connsiteY13" fmla="*/ 360265 h 4860421"/>
              <a:gd name="connsiteX14" fmla="*/ 1396818 w 4455913"/>
              <a:gd name="connsiteY14" fmla="*/ 372906 h 4860421"/>
              <a:gd name="connsiteX15" fmla="*/ 1795006 w 4455913"/>
              <a:gd name="connsiteY15" fmla="*/ 695249 h 4860421"/>
              <a:gd name="connsiteX16" fmla="*/ 1795006 w 4455913"/>
              <a:gd name="connsiteY16" fmla="*/ 682608 h 4860421"/>
              <a:gd name="connsiteX17" fmla="*/ 1851890 w 4455913"/>
              <a:gd name="connsiteY17" fmla="*/ 404508 h 4860421"/>
              <a:gd name="connsiteX18" fmla="*/ 1864531 w 4455913"/>
              <a:gd name="connsiteY18" fmla="*/ 410829 h 4860421"/>
              <a:gd name="connsiteX19" fmla="*/ 2009901 w 4455913"/>
              <a:gd name="connsiteY19" fmla="*/ 613083 h 4860421"/>
              <a:gd name="connsiteX20" fmla="*/ 2009901 w 4455913"/>
              <a:gd name="connsiteY20" fmla="*/ 543558 h 4860421"/>
              <a:gd name="connsiteX21" fmla="*/ 2022542 w 4455913"/>
              <a:gd name="connsiteY21" fmla="*/ 391868 h 4860421"/>
              <a:gd name="connsiteX22" fmla="*/ 2035183 w 4455913"/>
              <a:gd name="connsiteY22" fmla="*/ 391868 h 4860421"/>
              <a:gd name="connsiteX23" fmla="*/ 2047824 w 4455913"/>
              <a:gd name="connsiteY23" fmla="*/ 644685 h 4860421"/>
              <a:gd name="connsiteX24" fmla="*/ 2085747 w 4455913"/>
              <a:gd name="connsiteY24" fmla="*/ 1365216 h 4860421"/>
              <a:gd name="connsiteX25" fmla="*/ 2098388 w 4455913"/>
              <a:gd name="connsiteY25" fmla="*/ 1365216 h 4860421"/>
              <a:gd name="connsiteX26" fmla="*/ 2300642 w 4455913"/>
              <a:gd name="connsiteY26" fmla="*/ 865901 h 4860421"/>
              <a:gd name="connsiteX27" fmla="*/ 2193194 w 4455913"/>
              <a:gd name="connsiteY27" fmla="*/ 752133 h 4860421"/>
              <a:gd name="connsiteX28" fmla="*/ 2193194 w 4455913"/>
              <a:gd name="connsiteY28" fmla="*/ 739492 h 4860421"/>
              <a:gd name="connsiteX29" fmla="*/ 2231117 w 4455913"/>
              <a:gd name="connsiteY29" fmla="*/ 726851 h 4860421"/>
              <a:gd name="connsiteX30" fmla="*/ 2294321 w 4455913"/>
              <a:gd name="connsiteY30" fmla="*/ 739492 h 4860421"/>
              <a:gd name="connsiteX31" fmla="*/ 2269040 w 4455913"/>
              <a:gd name="connsiteY31" fmla="*/ 353945 h 4860421"/>
              <a:gd name="connsiteX32" fmla="*/ 2288001 w 4455913"/>
              <a:gd name="connsiteY32" fmla="*/ 347624 h 4860421"/>
              <a:gd name="connsiteX33" fmla="*/ 2300642 w 4455913"/>
              <a:gd name="connsiteY33" fmla="*/ 391868 h 4860421"/>
              <a:gd name="connsiteX34" fmla="*/ 2325924 w 4455913"/>
              <a:gd name="connsiteY34" fmla="*/ 764774 h 4860421"/>
              <a:gd name="connsiteX35" fmla="*/ 2275360 w 4455913"/>
              <a:gd name="connsiteY35" fmla="*/ 777415 h 4860421"/>
              <a:gd name="connsiteX36" fmla="*/ 2250078 w 4455913"/>
              <a:gd name="connsiteY36" fmla="*/ 771094 h 4860421"/>
              <a:gd name="connsiteX37" fmla="*/ 2332244 w 4455913"/>
              <a:gd name="connsiteY37" fmla="*/ 891183 h 4860421"/>
              <a:gd name="connsiteX38" fmla="*/ 2111028 w 4455913"/>
              <a:gd name="connsiteY38" fmla="*/ 1403139 h 4860421"/>
              <a:gd name="connsiteX39" fmla="*/ 2148951 w 4455913"/>
              <a:gd name="connsiteY39" fmla="*/ 1542188 h 4860421"/>
              <a:gd name="connsiteX40" fmla="*/ 2174233 w 4455913"/>
              <a:gd name="connsiteY40" fmla="*/ 2142631 h 4860421"/>
              <a:gd name="connsiteX41" fmla="*/ 2231117 w 4455913"/>
              <a:gd name="connsiteY41" fmla="*/ 4860422 h 4860421"/>
              <a:gd name="connsiteX42" fmla="*/ 2205835 w 4455913"/>
              <a:gd name="connsiteY42" fmla="*/ 4860422 h 4860421"/>
              <a:gd name="connsiteX43" fmla="*/ 2148951 w 4455913"/>
              <a:gd name="connsiteY43" fmla="*/ 2648266 h 4860421"/>
              <a:gd name="connsiteX44" fmla="*/ 2129990 w 4455913"/>
              <a:gd name="connsiteY44" fmla="*/ 1927735 h 4860421"/>
              <a:gd name="connsiteX45" fmla="*/ 2123669 w 4455913"/>
              <a:gd name="connsiteY45" fmla="*/ 1813967 h 4860421"/>
              <a:gd name="connsiteX46" fmla="*/ 1820288 w 4455913"/>
              <a:gd name="connsiteY46" fmla="*/ 1441061 h 4860421"/>
              <a:gd name="connsiteX47" fmla="*/ 1662277 w 4455913"/>
              <a:gd name="connsiteY47" fmla="*/ 1283050 h 4860421"/>
              <a:gd name="connsiteX48" fmla="*/ 1434741 w 4455913"/>
              <a:gd name="connsiteY48" fmla="*/ 1023912 h 4860421"/>
              <a:gd name="connsiteX49" fmla="*/ 1491625 w 4455913"/>
              <a:gd name="connsiteY49" fmla="*/ 878542 h 4860421"/>
              <a:gd name="connsiteX50" fmla="*/ 1460023 w 4455913"/>
              <a:gd name="connsiteY50" fmla="*/ 878542 h 4860421"/>
              <a:gd name="connsiteX51" fmla="*/ 1327293 w 4455913"/>
              <a:gd name="connsiteY51" fmla="*/ 916464 h 4860421"/>
              <a:gd name="connsiteX52" fmla="*/ 1011271 w 4455913"/>
              <a:gd name="connsiteY52" fmla="*/ 492995 h 4860421"/>
              <a:gd name="connsiteX53" fmla="*/ 884862 w 4455913"/>
              <a:gd name="connsiteY53" fmla="*/ 328663 h 4860421"/>
              <a:gd name="connsiteX54" fmla="*/ 910144 w 4455913"/>
              <a:gd name="connsiteY54" fmla="*/ 328663 h 4860421"/>
              <a:gd name="connsiteX55" fmla="*/ 1339934 w 4455913"/>
              <a:gd name="connsiteY55" fmla="*/ 884862 h 4860421"/>
              <a:gd name="connsiteX56" fmla="*/ 1516907 w 4455913"/>
              <a:gd name="connsiteY56" fmla="*/ 846940 h 4860421"/>
              <a:gd name="connsiteX57" fmla="*/ 1466343 w 4455913"/>
              <a:gd name="connsiteY57" fmla="*/ 1042873 h 4860421"/>
              <a:gd name="connsiteX58" fmla="*/ 1782365 w 4455913"/>
              <a:gd name="connsiteY58" fmla="*/ 1365216 h 4860421"/>
              <a:gd name="connsiteX59" fmla="*/ 2060465 w 4455913"/>
              <a:gd name="connsiteY59" fmla="*/ 1605393 h 4860421"/>
              <a:gd name="connsiteX60" fmla="*/ 2123669 w 4455913"/>
              <a:gd name="connsiteY60" fmla="*/ 1738122 h 4860421"/>
              <a:gd name="connsiteX61" fmla="*/ 1706520 w 4455913"/>
              <a:gd name="connsiteY61" fmla="*/ 865901 h 4860421"/>
              <a:gd name="connsiteX62" fmla="*/ 1238807 w 4455913"/>
              <a:gd name="connsiteY62" fmla="*/ 183293 h 4860421"/>
              <a:gd name="connsiteX63" fmla="*/ 1346255 w 4455913"/>
              <a:gd name="connsiteY63" fmla="*/ 6320 h 4860421"/>
              <a:gd name="connsiteX64" fmla="*/ 4234698 w 4455913"/>
              <a:gd name="connsiteY64" fmla="*/ 587801 h 4860421"/>
              <a:gd name="connsiteX65" fmla="*/ 4253659 w 4455913"/>
              <a:gd name="connsiteY65" fmla="*/ 587801 h 4860421"/>
              <a:gd name="connsiteX66" fmla="*/ 4253659 w 4455913"/>
              <a:gd name="connsiteY66" fmla="*/ 600442 h 4860421"/>
              <a:gd name="connsiteX67" fmla="*/ 4266300 w 4455913"/>
              <a:gd name="connsiteY67" fmla="*/ 663647 h 4860421"/>
              <a:gd name="connsiteX68" fmla="*/ 4455913 w 4455913"/>
              <a:gd name="connsiteY68" fmla="*/ 897503 h 4860421"/>
              <a:gd name="connsiteX69" fmla="*/ 4449593 w 4455913"/>
              <a:gd name="connsiteY69" fmla="*/ 910144 h 4860421"/>
              <a:gd name="connsiteX70" fmla="*/ 4430632 w 4455913"/>
              <a:gd name="connsiteY70" fmla="*/ 916464 h 4860421"/>
              <a:gd name="connsiteX71" fmla="*/ 4234698 w 4455913"/>
              <a:gd name="connsiteY71" fmla="*/ 587801 h 4860421"/>
              <a:gd name="connsiteX72" fmla="*/ 2534498 w 4455913"/>
              <a:gd name="connsiteY72" fmla="*/ 809017 h 4860421"/>
              <a:gd name="connsiteX73" fmla="*/ 2559780 w 4455913"/>
              <a:gd name="connsiteY73" fmla="*/ 809017 h 4860421"/>
              <a:gd name="connsiteX74" fmla="*/ 2629305 w 4455913"/>
              <a:gd name="connsiteY74" fmla="*/ 1030232 h 4860421"/>
              <a:gd name="connsiteX75" fmla="*/ 2717791 w 4455913"/>
              <a:gd name="connsiteY75" fmla="*/ 1934056 h 4860421"/>
              <a:gd name="connsiteX76" fmla="*/ 2711471 w 4455913"/>
              <a:gd name="connsiteY76" fmla="*/ 1934056 h 4860421"/>
              <a:gd name="connsiteX77" fmla="*/ 2616664 w 4455913"/>
              <a:gd name="connsiteY77" fmla="*/ 1750763 h 4860421"/>
              <a:gd name="connsiteX78" fmla="*/ 2622984 w 4455913"/>
              <a:gd name="connsiteY78" fmla="*/ 1516907 h 4860421"/>
              <a:gd name="connsiteX79" fmla="*/ 2591382 w 4455913"/>
              <a:gd name="connsiteY79" fmla="*/ 1004951 h 4860421"/>
              <a:gd name="connsiteX80" fmla="*/ 2534498 w 4455913"/>
              <a:gd name="connsiteY80" fmla="*/ 809017 h 4860421"/>
              <a:gd name="connsiteX81" fmla="*/ 3318233 w 4455913"/>
              <a:gd name="connsiteY81" fmla="*/ 1264089 h 4860421"/>
              <a:gd name="connsiteX82" fmla="*/ 3337195 w 4455913"/>
              <a:gd name="connsiteY82" fmla="*/ 1270409 h 4860421"/>
              <a:gd name="connsiteX83" fmla="*/ 3330874 w 4455913"/>
              <a:gd name="connsiteY83" fmla="*/ 1478984 h 4860421"/>
              <a:gd name="connsiteX84" fmla="*/ 3292951 w 4455913"/>
              <a:gd name="connsiteY84" fmla="*/ 1466343 h 4860421"/>
              <a:gd name="connsiteX85" fmla="*/ 3236067 w 4455913"/>
              <a:gd name="connsiteY85" fmla="*/ 1453702 h 4860421"/>
              <a:gd name="connsiteX86" fmla="*/ 3236067 w 4455913"/>
              <a:gd name="connsiteY86" fmla="*/ 1447382 h 4860421"/>
              <a:gd name="connsiteX87" fmla="*/ 3229747 w 4455913"/>
              <a:gd name="connsiteY87" fmla="*/ 1434741 h 4860421"/>
              <a:gd name="connsiteX88" fmla="*/ 3273990 w 4455913"/>
              <a:gd name="connsiteY88" fmla="*/ 1270409 h 4860421"/>
              <a:gd name="connsiteX89" fmla="*/ 3292951 w 4455913"/>
              <a:gd name="connsiteY89" fmla="*/ 1283050 h 4860421"/>
              <a:gd name="connsiteX90" fmla="*/ 3318233 w 4455913"/>
              <a:gd name="connsiteY90" fmla="*/ 1453702 h 4860421"/>
              <a:gd name="connsiteX91" fmla="*/ 3324554 w 4455913"/>
              <a:gd name="connsiteY91" fmla="*/ 1447382 h 4860421"/>
              <a:gd name="connsiteX92" fmla="*/ 3318233 w 4455913"/>
              <a:gd name="connsiteY92" fmla="*/ 1264089 h 4860421"/>
              <a:gd name="connsiteX93" fmla="*/ 897503 w 4455913"/>
              <a:gd name="connsiteY93" fmla="*/ 1396818 h 4860421"/>
              <a:gd name="connsiteX94" fmla="*/ 922785 w 4455913"/>
              <a:gd name="connsiteY94" fmla="*/ 1409459 h 4860421"/>
              <a:gd name="connsiteX95" fmla="*/ 777415 w 4455913"/>
              <a:gd name="connsiteY95" fmla="*/ 1674918 h 4860421"/>
              <a:gd name="connsiteX96" fmla="*/ 733172 w 4455913"/>
              <a:gd name="connsiteY96" fmla="*/ 1832929 h 4860421"/>
              <a:gd name="connsiteX97" fmla="*/ 707890 w 4455913"/>
              <a:gd name="connsiteY97" fmla="*/ 1681238 h 4860421"/>
              <a:gd name="connsiteX98" fmla="*/ 897503 w 4455913"/>
              <a:gd name="connsiteY98" fmla="*/ 1396818 h 4860421"/>
              <a:gd name="connsiteX99" fmla="*/ 189613 w 4455913"/>
              <a:gd name="connsiteY99" fmla="*/ 2174233 h 4860421"/>
              <a:gd name="connsiteX100" fmla="*/ 284420 w 4455913"/>
              <a:gd name="connsiteY100" fmla="*/ 2186874 h 4860421"/>
              <a:gd name="connsiteX101" fmla="*/ 290740 w 4455913"/>
              <a:gd name="connsiteY101" fmla="*/ 2212156 h 4860421"/>
              <a:gd name="connsiteX102" fmla="*/ 208575 w 4455913"/>
              <a:gd name="connsiteY102" fmla="*/ 2250078 h 4860421"/>
              <a:gd name="connsiteX103" fmla="*/ 297061 w 4455913"/>
              <a:gd name="connsiteY103" fmla="*/ 2275360 h 4860421"/>
              <a:gd name="connsiteX104" fmla="*/ 290740 w 4455913"/>
              <a:gd name="connsiteY104" fmla="*/ 2275360 h 4860421"/>
              <a:gd name="connsiteX105" fmla="*/ 107448 w 4455913"/>
              <a:gd name="connsiteY105" fmla="*/ 2288001 h 4860421"/>
              <a:gd name="connsiteX106" fmla="*/ 94807 w 4455913"/>
              <a:gd name="connsiteY106" fmla="*/ 2262719 h 4860421"/>
              <a:gd name="connsiteX107" fmla="*/ 101127 w 4455913"/>
              <a:gd name="connsiteY107" fmla="*/ 2262719 h 4860421"/>
              <a:gd name="connsiteX108" fmla="*/ 227536 w 4455913"/>
              <a:gd name="connsiteY108" fmla="*/ 2205835 h 4860421"/>
              <a:gd name="connsiteX109" fmla="*/ 6320 w 4455913"/>
              <a:gd name="connsiteY109" fmla="*/ 2243758 h 4860421"/>
              <a:gd name="connsiteX110" fmla="*/ 0 w 4455913"/>
              <a:gd name="connsiteY110" fmla="*/ 2218476 h 4860421"/>
              <a:gd name="connsiteX111" fmla="*/ 12641 w 4455913"/>
              <a:gd name="connsiteY111" fmla="*/ 2218476 h 4860421"/>
              <a:gd name="connsiteX112" fmla="*/ 189613 w 4455913"/>
              <a:gd name="connsiteY112" fmla="*/ 2174233 h 4860421"/>
              <a:gd name="connsiteX113" fmla="*/ 720531 w 4455913"/>
              <a:gd name="connsiteY113" fmla="*/ 2673548 h 4860421"/>
              <a:gd name="connsiteX114" fmla="*/ 739492 w 4455913"/>
              <a:gd name="connsiteY114" fmla="*/ 2673548 h 4860421"/>
              <a:gd name="connsiteX115" fmla="*/ 834299 w 4455913"/>
              <a:gd name="connsiteY115" fmla="*/ 2780995 h 4860421"/>
              <a:gd name="connsiteX116" fmla="*/ 809017 w 4455913"/>
              <a:gd name="connsiteY116" fmla="*/ 2787316 h 4860421"/>
              <a:gd name="connsiteX117" fmla="*/ 714210 w 4455913"/>
              <a:gd name="connsiteY117" fmla="*/ 2692509 h 4860421"/>
              <a:gd name="connsiteX118" fmla="*/ 764774 w 4455913"/>
              <a:gd name="connsiteY118" fmla="*/ 2793636 h 4860421"/>
              <a:gd name="connsiteX119" fmla="*/ 783735 w 4455913"/>
              <a:gd name="connsiteY119" fmla="*/ 2799957 h 4860421"/>
              <a:gd name="connsiteX120" fmla="*/ 790056 w 4455913"/>
              <a:gd name="connsiteY120" fmla="*/ 2818918 h 4860421"/>
              <a:gd name="connsiteX121" fmla="*/ 758453 w 4455913"/>
              <a:gd name="connsiteY121" fmla="*/ 3153902 h 4860421"/>
              <a:gd name="connsiteX122" fmla="*/ 790056 w 4455913"/>
              <a:gd name="connsiteY122" fmla="*/ 3185504 h 4860421"/>
              <a:gd name="connsiteX123" fmla="*/ 758453 w 4455913"/>
              <a:gd name="connsiteY123" fmla="*/ 3191824 h 4860421"/>
              <a:gd name="connsiteX124" fmla="*/ 745812 w 4455913"/>
              <a:gd name="connsiteY124" fmla="*/ 3185504 h 4860421"/>
              <a:gd name="connsiteX125" fmla="*/ 764774 w 4455913"/>
              <a:gd name="connsiteY125" fmla="*/ 2793636 h 4860421"/>
              <a:gd name="connsiteX126" fmla="*/ 872221 w 4455913"/>
              <a:gd name="connsiteY126" fmla="*/ 3097018 h 4860421"/>
              <a:gd name="connsiteX127" fmla="*/ 651006 w 4455913"/>
              <a:gd name="connsiteY127" fmla="*/ 3248708 h 4860421"/>
              <a:gd name="connsiteX128" fmla="*/ 651006 w 4455913"/>
              <a:gd name="connsiteY128" fmla="*/ 3223427 h 4860421"/>
              <a:gd name="connsiteX129" fmla="*/ 872221 w 4455913"/>
              <a:gd name="connsiteY129" fmla="*/ 3097018 h 4860421"/>
              <a:gd name="connsiteX130" fmla="*/ 840619 w 4455913"/>
              <a:gd name="connsiteY130" fmla="*/ 3558410 h 4860421"/>
              <a:gd name="connsiteX131" fmla="*/ 1150321 w 4455913"/>
              <a:gd name="connsiteY131" fmla="*/ 3590012 h 4860421"/>
              <a:gd name="connsiteX132" fmla="*/ 1497945 w 4455913"/>
              <a:gd name="connsiteY132" fmla="*/ 3577371 h 4860421"/>
              <a:gd name="connsiteX133" fmla="*/ 1504266 w 4455913"/>
              <a:gd name="connsiteY133" fmla="*/ 3583692 h 4860421"/>
              <a:gd name="connsiteX134" fmla="*/ 1504266 w 4455913"/>
              <a:gd name="connsiteY134" fmla="*/ 3596333 h 4860421"/>
              <a:gd name="connsiteX135" fmla="*/ 1403139 w 4455913"/>
              <a:gd name="connsiteY135" fmla="*/ 3608974 h 4860421"/>
              <a:gd name="connsiteX136" fmla="*/ 853260 w 4455913"/>
              <a:gd name="connsiteY136" fmla="*/ 3590012 h 4860421"/>
              <a:gd name="connsiteX137" fmla="*/ 840619 w 4455913"/>
              <a:gd name="connsiteY137" fmla="*/ 3558410 h 4860421"/>
              <a:gd name="connsiteX138" fmla="*/ 1491625 w 4455913"/>
              <a:gd name="connsiteY138" fmla="*/ 3697460 h 4860421"/>
              <a:gd name="connsiteX139" fmla="*/ 1510586 w 4455913"/>
              <a:gd name="connsiteY139" fmla="*/ 3703780 h 4860421"/>
              <a:gd name="connsiteX140" fmla="*/ 1516907 w 4455913"/>
              <a:gd name="connsiteY140" fmla="*/ 4026123 h 4860421"/>
              <a:gd name="connsiteX141" fmla="*/ 1472664 w 4455913"/>
              <a:gd name="connsiteY141" fmla="*/ 4342145 h 4860421"/>
              <a:gd name="connsiteX142" fmla="*/ 910144 w 4455913"/>
              <a:gd name="connsiteY142" fmla="*/ 4329504 h 4860421"/>
              <a:gd name="connsiteX143" fmla="*/ 903824 w 4455913"/>
              <a:gd name="connsiteY143" fmla="*/ 4304223 h 4860421"/>
              <a:gd name="connsiteX144" fmla="*/ 948067 w 4455913"/>
              <a:gd name="connsiteY144" fmla="*/ 4304223 h 4860421"/>
              <a:gd name="connsiteX145" fmla="*/ 1460023 w 4455913"/>
              <a:gd name="connsiteY145" fmla="*/ 4310543 h 4860421"/>
              <a:gd name="connsiteX146" fmla="*/ 1485304 w 4455913"/>
              <a:gd name="connsiteY146" fmla="*/ 3994521 h 4860421"/>
              <a:gd name="connsiteX147" fmla="*/ 1491625 w 4455913"/>
              <a:gd name="connsiteY147" fmla="*/ 3697460 h 486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455913" h="4860421">
                <a:moveTo>
                  <a:pt x="1384177" y="0"/>
                </a:moveTo>
                <a:lnTo>
                  <a:pt x="1384177" y="50564"/>
                </a:lnTo>
                <a:cubicBezTo>
                  <a:pt x="1412341" y="121106"/>
                  <a:pt x="1752343" y="321331"/>
                  <a:pt x="1845570" y="334984"/>
                </a:cubicBezTo>
                <a:cubicBezTo>
                  <a:pt x="1885262" y="270035"/>
                  <a:pt x="1915815" y="206451"/>
                  <a:pt x="1896133" y="113768"/>
                </a:cubicBezTo>
                <a:lnTo>
                  <a:pt x="1927735" y="113768"/>
                </a:lnTo>
                <a:cubicBezTo>
                  <a:pt x="1964129" y="193462"/>
                  <a:pt x="2018345" y="265092"/>
                  <a:pt x="2022542" y="372906"/>
                </a:cubicBezTo>
                <a:lnTo>
                  <a:pt x="1997260" y="372906"/>
                </a:lnTo>
                <a:cubicBezTo>
                  <a:pt x="1995154" y="434004"/>
                  <a:pt x="1993047" y="495102"/>
                  <a:pt x="1990940" y="556199"/>
                </a:cubicBezTo>
                <a:lnTo>
                  <a:pt x="1978299" y="556199"/>
                </a:lnTo>
                <a:lnTo>
                  <a:pt x="1978299" y="543558"/>
                </a:lnTo>
                <a:cubicBezTo>
                  <a:pt x="1935282" y="494613"/>
                  <a:pt x="1905778" y="381831"/>
                  <a:pt x="1845570" y="353945"/>
                </a:cubicBezTo>
                <a:lnTo>
                  <a:pt x="1845570" y="360265"/>
                </a:lnTo>
                <a:lnTo>
                  <a:pt x="1776045" y="663647"/>
                </a:lnTo>
                <a:cubicBezTo>
                  <a:pt x="1664950" y="602420"/>
                  <a:pt x="1495228" y="385256"/>
                  <a:pt x="1384177" y="360265"/>
                </a:cubicBezTo>
                <a:cubicBezTo>
                  <a:pt x="1384177" y="366586"/>
                  <a:pt x="1396818" y="366586"/>
                  <a:pt x="1396818" y="372906"/>
                </a:cubicBezTo>
                <a:cubicBezTo>
                  <a:pt x="1529048" y="465185"/>
                  <a:pt x="1663813" y="662079"/>
                  <a:pt x="1795006" y="695249"/>
                </a:cubicBezTo>
                <a:lnTo>
                  <a:pt x="1795006" y="682608"/>
                </a:lnTo>
                <a:cubicBezTo>
                  <a:pt x="1813968" y="589908"/>
                  <a:pt x="1832929" y="497208"/>
                  <a:pt x="1851890" y="404508"/>
                </a:cubicBezTo>
                <a:cubicBezTo>
                  <a:pt x="1868747" y="404508"/>
                  <a:pt x="1864531" y="402404"/>
                  <a:pt x="1864531" y="410829"/>
                </a:cubicBezTo>
                <a:cubicBezTo>
                  <a:pt x="1909021" y="461020"/>
                  <a:pt x="1943998" y="589874"/>
                  <a:pt x="2009901" y="613083"/>
                </a:cubicBezTo>
                <a:lnTo>
                  <a:pt x="2009901" y="543558"/>
                </a:lnTo>
                <a:cubicBezTo>
                  <a:pt x="2014115" y="492995"/>
                  <a:pt x="2018329" y="442431"/>
                  <a:pt x="2022542" y="391868"/>
                </a:cubicBezTo>
                <a:lnTo>
                  <a:pt x="2035183" y="391868"/>
                </a:lnTo>
                <a:cubicBezTo>
                  <a:pt x="2035183" y="386647"/>
                  <a:pt x="2031587" y="553266"/>
                  <a:pt x="2047824" y="644685"/>
                </a:cubicBezTo>
                <a:cubicBezTo>
                  <a:pt x="2081322" y="833142"/>
                  <a:pt x="2023465" y="1228530"/>
                  <a:pt x="2085747" y="1365216"/>
                </a:cubicBezTo>
                <a:lnTo>
                  <a:pt x="2098388" y="1365216"/>
                </a:lnTo>
                <a:cubicBezTo>
                  <a:pt x="2144299" y="1194564"/>
                  <a:pt x="2282395" y="1050610"/>
                  <a:pt x="2300642" y="865901"/>
                </a:cubicBezTo>
                <a:lnTo>
                  <a:pt x="2193194" y="752133"/>
                </a:lnTo>
                <a:lnTo>
                  <a:pt x="2193194" y="739492"/>
                </a:lnTo>
                <a:cubicBezTo>
                  <a:pt x="2210702" y="732729"/>
                  <a:pt x="2206966" y="730814"/>
                  <a:pt x="2231117" y="726851"/>
                </a:cubicBezTo>
                <a:cubicBezTo>
                  <a:pt x="2245951" y="738999"/>
                  <a:pt x="2280195" y="745029"/>
                  <a:pt x="2294321" y="739492"/>
                </a:cubicBezTo>
                <a:cubicBezTo>
                  <a:pt x="2334361" y="659854"/>
                  <a:pt x="2277307" y="432318"/>
                  <a:pt x="2269040" y="353945"/>
                </a:cubicBezTo>
                <a:cubicBezTo>
                  <a:pt x="2277465" y="345520"/>
                  <a:pt x="2271144" y="347624"/>
                  <a:pt x="2288001" y="347624"/>
                </a:cubicBezTo>
                <a:cubicBezTo>
                  <a:pt x="2296066" y="363204"/>
                  <a:pt x="2298569" y="365549"/>
                  <a:pt x="2300642" y="391868"/>
                </a:cubicBezTo>
                <a:cubicBezTo>
                  <a:pt x="2349233" y="468863"/>
                  <a:pt x="2332396" y="663242"/>
                  <a:pt x="2325924" y="764774"/>
                </a:cubicBezTo>
                <a:cubicBezTo>
                  <a:pt x="2309560" y="773262"/>
                  <a:pt x="2303853" y="776252"/>
                  <a:pt x="2275360" y="777415"/>
                </a:cubicBezTo>
                <a:cubicBezTo>
                  <a:pt x="2241653" y="760558"/>
                  <a:pt x="2250078" y="762669"/>
                  <a:pt x="2250078" y="771094"/>
                </a:cubicBezTo>
                <a:cubicBezTo>
                  <a:pt x="2284322" y="800630"/>
                  <a:pt x="2326214" y="833806"/>
                  <a:pt x="2332244" y="891183"/>
                </a:cubicBezTo>
                <a:cubicBezTo>
                  <a:pt x="2258506" y="1061835"/>
                  <a:pt x="2184767" y="1232487"/>
                  <a:pt x="2111028" y="1403139"/>
                </a:cubicBezTo>
                <a:cubicBezTo>
                  <a:pt x="2111028" y="1403139"/>
                  <a:pt x="2145715" y="1519485"/>
                  <a:pt x="2148951" y="1542188"/>
                </a:cubicBezTo>
                <a:cubicBezTo>
                  <a:pt x="2157378" y="1742315"/>
                  <a:pt x="2165806" y="1942462"/>
                  <a:pt x="2174233" y="2142631"/>
                </a:cubicBezTo>
                <a:cubicBezTo>
                  <a:pt x="2193194" y="3048468"/>
                  <a:pt x="2212156" y="3954398"/>
                  <a:pt x="2231117" y="4860422"/>
                </a:cubicBezTo>
                <a:lnTo>
                  <a:pt x="2205835" y="4860422"/>
                </a:lnTo>
                <a:cubicBezTo>
                  <a:pt x="2186874" y="4123112"/>
                  <a:pt x="2167912" y="3385727"/>
                  <a:pt x="2148951" y="2648266"/>
                </a:cubicBezTo>
                <a:cubicBezTo>
                  <a:pt x="2142631" y="2408115"/>
                  <a:pt x="2136310" y="2167938"/>
                  <a:pt x="2129990" y="1927735"/>
                </a:cubicBezTo>
                <a:cubicBezTo>
                  <a:pt x="2127883" y="1889813"/>
                  <a:pt x="2125776" y="1851890"/>
                  <a:pt x="2123669" y="1813967"/>
                </a:cubicBezTo>
                <a:cubicBezTo>
                  <a:pt x="2056951" y="1638259"/>
                  <a:pt x="1954724" y="1546290"/>
                  <a:pt x="1820288" y="1441061"/>
                </a:cubicBezTo>
                <a:lnTo>
                  <a:pt x="1662277" y="1283050"/>
                </a:lnTo>
                <a:cubicBezTo>
                  <a:pt x="1588795" y="1225477"/>
                  <a:pt x="1454480" y="1128048"/>
                  <a:pt x="1434741" y="1023912"/>
                </a:cubicBezTo>
                <a:lnTo>
                  <a:pt x="1491625" y="878542"/>
                </a:lnTo>
                <a:lnTo>
                  <a:pt x="1460023" y="878542"/>
                </a:lnTo>
                <a:cubicBezTo>
                  <a:pt x="1428307" y="899545"/>
                  <a:pt x="1372801" y="913304"/>
                  <a:pt x="1327293" y="916464"/>
                </a:cubicBezTo>
                <a:cubicBezTo>
                  <a:pt x="1227013" y="774381"/>
                  <a:pt x="1116614" y="634415"/>
                  <a:pt x="1011271" y="492995"/>
                </a:cubicBezTo>
                <a:cubicBezTo>
                  <a:pt x="974499" y="443626"/>
                  <a:pt x="897434" y="397069"/>
                  <a:pt x="884862" y="328663"/>
                </a:cubicBezTo>
                <a:lnTo>
                  <a:pt x="910144" y="328663"/>
                </a:lnTo>
                <a:cubicBezTo>
                  <a:pt x="1040516" y="519541"/>
                  <a:pt x="1203944" y="696298"/>
                  <a:pt x="1339934" y="884862"/>
                </a:cubicBezTo>
                <a:cubicBezTo>
                  <a:pt x="1396281" y="865812"/>
                  <a:pt x="1444854" y="848381"/>
                  <a:pt x="1516907" y="846940"/>
                </a:cubicBezTo>
                <a:cubicBezTo>
                  <a:pt x="1539079" y="909752"/>
                  <a:pt x="1475369" y="969392"/>
                  <a:pt x="1466343" y="1042873"/>
                </a:cubicBezTo>
                <a:cubicBezTo>
                  <a:pt x="1579232" y="1139342"/>
                  <a:pt x="1664805" y="1273077"/>
                  <a:pt x="1782365" y="1365216"/>
                </a:cubicBezTo>
                <a:lnTo>
                  <a:pt x="2060465" y="1605393"/>
                </a:lnTo>
                <a:lnTo>
                  <a:pt x="2123669" y="1738122"/>
                </a:lnTo>
                <a:cubicBezTo>
                  <a:pt x="2133782" y="1326567"/>
                  <a:pt x="1884314" y="1114256"/>
                  <a:pt x="1706520" y="865901"/>
                </a:cubicBezTo>
                <a:cubicBezTo>
                  <a:pt x="1554147" y="653060"/>
                  <a:pt x="1412234" y="370536"/>
                  <a:pt x="1238807" y="183293"/>
                </a:cubicBezTo>
                <a:cubicBezTo>
                  <a:pt x="1251511" y="134272"/>
                  <a:pt x="1300311" y="22558"/>
                  <a:pt x="1346255" y="6320"/>
                </a:cubicBezTo>
                <a:close/>
                <a:moveTo>
                  <a:pt x="4234698" y="587801"/>
                </a:moveTo>
                <a:lnTo>
                  <a:pt x="4253659" y="587801"/>
                </a:lnTo>
                <a:lnTo>
                  <a:pt x="4253659" y="600442"/>
                </a:lnTo>
                <a:cubicBezTo>
                  <a:pt x="4257873" y="621510"/>
                  <a:pt x="4262086" y="642578"/>
                  <a:pt x="4266300" y="663647"/>
                </a:cubicBezTo>
                <a:cubicBezTo>
                  <a:pt x="4298427" y="750641"/>
                  <a:pt x="4388569" y="841485"/>
                  <a:pt x="4455913" y="897503"/>
                </a:cubicBezTo>
                <a:cubicBezTo>
                  <a:pt x="4453807" y="901717"/>
                  <a:pt x="4451700" y="905930"/>
                  <a:pt x="4449593" y="910144"/>
                </a:cubicBezTo>
                <a:lnTo>
                  <a:pt x="4430632" y="916464"/>
                </a:lnTo>
                <a:cubicBezTo>
                  <a:pt x="4370941" y="844772"/>
                  <a:pt x="4196560" y="721871"/>
                  <a:pt x="4234698" y="587801"/>
                </a:cubicBezTo>
                <a:close/>
                <a:moveTo>
                  <a:pt x="2534498" y="809017"/>
                </a:moveTo>
                <a:lnTo>
                  <a:pt x="2559780" y="809017"/>
                </a:lnTo>
                <a:cubicBezTo>
                  <a:pt x="2582955" y="882755"/>
                  <a:pt x="2606130" y="956494"/>
                  <a:pt x="2629305" y="1030232"/>
                </a:cubicBezTo>
                <a:cubicBezTo>
                  <a:pt x="2704518" y="1301379"/>
                  <a:pt x="2715927" y="1602865"/>
                  <a:pt x="2717791" y="1934056"/>
                </a:cubicBezTo>
                <a:lnTo>
                  <a:pt x="2711471" y="1934056"/>
                </a:lnTo>
                <a:cubicBezTo>
                  <a:pt x="2637174" y="1883436"/>
                  <a:pt x="2611905" y="1885806"/>
                  <a:pt x="2616664" y="1750763"/>
                </a:cubicBezTo>
                <a:cubicBezTo>
                  <a:pt x="2618771" y="1672811"/>
                  <a:pt x="2620878" y="1594859"/>
                  <a:pt x="2622984" y="1516907"/>
                </a:cubicBezTo>
                <a:cubicBezTo>
                  <a:pt x="2622984" y="1335952"/>
                  <a:pt x="2634178" y="1151585"/>
                  <a:pt x="2591382" y="1004951"/>
                </a:cubicBezTo>
                <a:cubicBezTo>
                  <a:pt x="2574715" y="947839"/>
                  <a:pt x="2528538" y="858689"/>
                  <a:pt x="2534498" y="809017"/>
                </a:cubicBezTo>
                <a:close/>
                <a:moveTo>
                  <a:pt x="3318233" y="1264089"/>
                </a:moveTo>
                <a:lnTo>
                  <a:pt x="3337195" y="1270409"/>
                </a:lnTo>
                <a:cubicBezTo>
                  <a:pt x="3370693" y="1309748"/>
                  <a:pt x="3379390" y="1449910"/>
                  <a:pt x="3330874" y="1478984"/>
                </a:cubicBezTo>
                <a:cubicBezTo>
                  <a:pt x="3288736" y="1487409"/>
                  <a:pt x="3301377" y="1491625"/>
                  <a:pt x="3292951" y="1466343"/>
                </a:cubicBezTo>
                <a:cubicBezTo>
                  <a:pt x="3278004" y="1137528"/>
                  <a:pt x="3293147" y="1428572"/>
                  <a:pt x="3236067" y="1453702"/>
                </a:cubicBezTo>
                <a:lnTo>
                  <a:pt x="3236067" y="1447382"/>
                </a:lnTo>
                <a:cubicBezTo>
                  <a:pt x="3233961" y="1443168"/>
                  <a:pt x="3231854" y="1438954"/>
                  <a:pt x="3229747" y="1434741"/>
                </a:cubicBezTo>
                <a:cubicBezTo>
                  <a:pt x="3258328" y="1398601"/>
                  <a:pt x="3254801" y="1314570"/>
                  <a:pt x="3273990" y="1270409"/>
                </a:cubicBezTo>
                <a:cubicBezTo>
                  <a:pt x="3290847" y="1270409"/>
                  <a:pt x="3284526" y="1266194"/>
                  <a:pt x="3292951" y="1283050"/>
                </a:cubicBezTo>
                <a:cubicBezTo>
                  <a:pt x="3318233" y="1323040"/>
                  <a:pt x="3303127" y="1401381"/>
                  <a:pt x="3318233" y="1453702"/>
                </a:cubicBezTo>
                <a:lnTo>
                  <a:pt x="3324554" y="1447382"/>
                </a:lnTo>
                <a:cubicBezTo>
                  <a:pt x="3362293" y="1396578"/>
                  <a:pt x="3316489" y="1297998"/>
                  <a:pt x="3318233" y="1264089"/>
                </a:cubicBezTo>
                <a:close/>
                <a:moveTo>
                  <a:pt x="897503" y="1396818"/>
                </a:moveTo>
                <a:lnTo>
                  <a:pt x="922785" y="1409459"/>
                </a:lnTo>
                <a:cubicBezTo>
                  <a:pt x="880046" y="1500669"/>
                  <a:pt x="809529" y="1571661"/>
                  <a:pt x="777415" y="1674918"/>
                </a:cubicBezTo>
                <a:cubicBezTo>
                  <a:pt x="762031" y="1724375"/>
                  <a:pt x="769615" y="1804569"/>
                  <a:pt x="733172" y="1832929"/>
                </a:cubicBezTo>
                <a:cubicBezTo>
                  <a:pt x="728747" y="1782782"/>
                  <a:pt x="690559" y="1724217"/>
                  <a:pt x="707890" y="1681238"/>
                </a:cubicBezTo>
                <a:cubicBezTo>
                  <a:pt x="749605" y="1593700"/>
                  <a:pt x="842022" y="1485159"/>
                  <a:pt x="897503" y="1396818"/>
                </a:cubicBezTo>
                <a:close/>
                <a:moveTo>
                  <a:pt x="189613" y="2174233"/>
                </a:moveTo>
                <a:cubicBezTo>
                  <a:pt x="229356" y="2173108"/>
                  <a:pt x="259182" y="2176761"/>
                  <a:pt x="284420" y="2186874"/>
                </a:cubicBezTo>
                <a:lnTo>
                  <a:pt x="290740" y="2212156"/>
                </a:lnTo>
                <a:lnTo>
                  <a:pt x="208575" y="2250078"/>
                </a:lnTo>
                <a:cubicBezTo>
                  <a:pt x="253949" y="2247139"/>
                  <a:pt x="282865" y="2244744"/>
                  <a:pt x="297061" y="2275360"/>
                </a:cubicBezTo>
                <a:lnTo>
                  <a:pt x="290740" y="2275360"/>
                </a:lnTo>
                <a:lnTo>
                  <a:pt x="107448" y="2288001"/>
                </a:lnTo>
                <a:cubicBezTo>
                  <a:pt x="103234" y="2279574"/>
                  <a:pt x="99020" y="2271146"/>
                  <a:pt x="94807" y="2262719"/>
                </a:cubicBezTo>
                <a:lnTo>
                  <a:pt x="101127" y="2262719"/>
                </a:lnTo>
                <a:cubicBezTo>
                  <a:pt x="125145" y="2224165"/>
                  <a:pt x="188583" y="2229094"/>
                  <a:pt x="227536" y="2205835"/>
                </a:cubicBezTo>
                <a:cubicBezTo>
                  <a:pt x="140535" y="2205488"/>
                  <a:pt x="84125" y="2234909"/>
                  <a:pt x="6320" y="2243758"/>
                </a:cubicBezTo>
                <a:lnTo>
                  <a:pt x="0" y="2218476"/>
                </a:lnTo>
                <a:lnTo>
                  <a:pt x="12641" y="2218476"/>
                </a:lnTo>
                <a:cubicBezTo>
                  <a:pt x="59539" y="2188605"/>
                  <a:pt x="136629" y="2201341"/>
                  <a:pt x="189613" y="2174233"/>
                </a:cubicBezTo>
                <a:close/>
                <a:moveTo>
                  <a:pt x="720531" y="2673548"/>
                </a:moveTo>
                <a:lnTo>
                  <a:pt x="739492" y="2673548"/>
                </a:lnTo>
                <a:cubicBezTo>
                  <a:pt x="752853" y="2692206"/>
                  <a:pt x="843602" y="2772507"/>
                  <a:pt x="834299" y="2780995"/>
                </a:cubicBezTo>
                <a:lnTo>
                  <a:pt x="809017" y="2787316"/>
                </a:lnTo>
                <a:lnTo>
                  <a:pt x="714210" y="2692509"/>
                </a:lnTo>
                <a:close/>
                <a:moveTo>
                  <a:pt x="764774" y="2793636"/>
                </a:moveTo>
                <a:lnTo>
                  <a:pt x="783735" y="2799957"/>
                </a:lnTo>
                <a:lnTo>
                  <a:pt x="790056" y="2818918"/>
                </a:lnTo>
                <a:cubicBezTo>
                  <a:pt x="738392" y="2897544"/>
                  <a:pt x="747759" y="3052143"/>
                  <a:pt x="758453" y="3153902"/>
                </a:cubicBezTo>
                <a:cubicBezTo>
                  <a:pt x="780916" y="3162074"/>
                  <a:pt x="782313" y="3161568"/>
                  <a:pt x="790056" y="3185504"/>
                </a:cubicBezTo>
                <a:lnTo>
                  <a:pt x="758453" y="3191824"/>
                </a:lnTo>
                <a:lnTo>
                  <a:pt x="745812" y="3185504"/>
                </a:lnTo>
                <a:cubicBezTo>
                  <a:pt x="690660" y="3075199"/>
                  <a:pt x="734865" y="2895768"/>
                  <a:pt x="764774" y="2793636"/>
                </a:cubicBezTo>
                <a:close/>
                <a:moveTo>
                  <a:pt x="872221" y="3097018"/>
                </a:moveTo>
                <a:cubicBezTo>
                  <a:pt x="870173" y="3216955"/>
                  <a:pt x="771271" y="3262803"/>
                  <a:pt x="651006" y="3248708"/>
                </a:cubicBezTo>
                <a:lnTo>
                  <a:pt x="651006" y="3223427"/>
                </a:lnTo>
                <a:cubicBezTo>
                  <a:pt x="857052" y="3224691"/>
                  <a:pt x="786320" y="3121712"/>
                  <a:pt x="872221" y="3097018"/>
                </a:cubicBezTo>
                <a:close/>
                <a:moveTo>
                  <a:pt x="840619" y="3558410"/>
                </a:moveTo>
                <a:lnTo>
                  <a:pt x="1150321" y="3590012"/>
                </a:lnTo>
                <a:lnTo>
                  <a:pt x="1497945" y="3577371"/>
                </a:lnTo>
                <a:lnTo>
                  <a:pt x="1504266" y="3583692"/>
                </a:lnTo>
                <a:lnTo>
                  <a:pt x="1504266" y="3596333"/>
                </a:lnTo>
                <a:cubicBezTo>
                  <a:pt x="1480362" y="3608601"/>
                  <a:pt x="1443823" y="3609960"/>
                  <a:pt x="1403139" y="3608974"/>
                </a:cubicBezTo>
                <a:cubicBezTo>
                  <a:pt x="1283335" y="3668563"/>
                  <a:pt x="972716" y="3598570"/>
                  <a:pt x="853260" y="3590012"/>
                </a:cubicBezTo>
                <a:cubicBezTo>
                  <a:pt x="846307" y="3576740"/>
                  <a:pt x="845043" y="3578003"/>
                  <a:pt x="840619" y="3558410"/>
                </a:cubicBezTo>
                <a:close/>
                <a:moveTo>
                  <a:pt x="1491625" y="3697460"/>
                </a:moveTo>
                <a:lnTo>
                  <a:pt x="1510586" y="3703780"/>
                </a:lnTo>
                <a:cubicBezTo>
                  <a:pt x="1512693" y="3811228"/>
                  <a:pt x="1514800" y="3918675"/>
                  <a:pt x="1516907" y="4026123"/>
                </a:cubicBezTo>
                <a:cubicBezTo>
                  <a:pt x="1481512" y="4102979"/>
                  <a:pt x="1512969" y="4256510"/>
                  <a:pt x="1472664" y="4342145"/>
                </a:cubicBezTo>
                <a:cubicBezTo>
                  <a:pt x="1300021" y="4363148"/>
                  <a:pt x="1071853" y="4369121"/>
                  <a:pt x="910144" y="4329504"/>
                </a:cubicBezTo>
                <a:lnTo>
                  <a:pt x="903824" y="4304223"/>
                </a:lnTo>
                <a:lnTo>
                  <a:pt x="948067" y="4304223"/>
                </a:lnTo>
                <a:cubicBezTo>
                  <a:pt x="1013483" y="4345900"/>
                  <a:pt x="1383672" y="4338012"/>
                  <a:pt x="1460023" y="4310543"/>
                </a:cubicBezTo>
                <a:cubicBezTo>
                  <a:pt x="1468450" y="4205202"/>
                  <a:pt x="1476877" y="4099862"/>
                  <a:pt x="1485304" y="3994521"/>
                </a:cubicBezTo>
                <a:cubicBezTo>
                  <a:pt x="1487411" y="3895500"/>
                  <a:pt x="1489518" y="3796480"/>
                  <a:pt x="1491625" y="3697460"/>
                </a:cubicBezTo>
                <a:close/>
              </a:path>
            </a:pathLst>
          </a:custGeom>
          <a:solidFill>
            <a:schemeClr val="accent1"/>
          </a:solidFill>
          <a:ln w="6316" cap="flat">
            <a:noFill/>
            <a:prstDash val="solid"/>
            <a:miter/>
          </a:ln>
        </p:spPr>
        <p:txBody>
          <a:bodyPr rtlCol="0" anchor="ctr"/>
          <a:lstStyle/>
          <a:p>
            <a:endParaRPr lang="en-US" sz="2160">
              <a:latin typeface="Arial" panose="020B0604020202020204" pitchFamily="34" charset="0"/>
              <a:sym typeface="Arial" panose="020B0604020202020204" pitchFamily="34" charset="0"/>
            </a:endParaRPr>
          </a:p>
        </p:txBody>
      </p:sp>
      <p:sp>
        <p:nvSpPr>
          <p:cNvPr id="4" name="日期占位符 3"/>
          <p:cNvSpPr>
            <a:spLocks noGrp="1"/>
          </p:cNvSpPr>
          <p:nvPr>
            <p:ph type="dt" sz="half" idx="10"/>
            <p:custDataLst>
              <p:tags r:id="rId12"/>
            </p:custDataLst>
          </p:nvPr>
        </p:nvSpPr>
        <p:spPr>
          <a:xfrm>
            <a:off x="734400" y="7577280"/>
            <a:ext cx="3240000" cy="380160"/>
          </a:xfrm>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13"/>
            </p:custDataLst>
          </p:nvPr>
        </p:nvSpPr>
        <p:spPr>
          <a:xfrm>
            <a:off x="4939200" y="7577280"/>
            <a:ext cx="4752000" cy="380160"/>
          </a:xfrm>
        </p:spPr>
        <p:txBody>
          <a:bodyPr/>
          <a:lstStyle>
            <a:lvl1pPr>
              <a:defRPr>
                <a:latin typeface="+mn-lt"/>
                <a:sym typeface="Arial" panose="020B0604020202020204" pitchFamily="34" charset="0"/>
              </a:defRPr>
            </a:lvl1pPr>
          </a:lstStyle>
          <a:p>
            <a:endParaRPr lang="en-US" dirty="0"/>
          </a:p>
        </p:txBody>
      </p:sp>
      <p:sp>
        <p:nvSpPr>
          <p:cNvPr id="6" name="灯片编号占位符 5"/>
          <p:cNvSpPr>
            <a:spLocks noGrp="1"/>
          </p:cNvSpPr>
          <p:nvPr>
            <p:ph type="sldNum" sz="quarter" idx="12"/>
            <p:custDataLst>
              <p:tags r:id="rId14"/>
            </p:custDataLst>
          </p:nvPr>
        </p:nvSpPr>
        <p:spPr>
          <a:xfrm>
            <a:off x="10653120" y="7577280"/>
            <a:ext cx="3240000" cy="38016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
        <p:nvSpPr>
          <p:cNvPr id="15" name="署名占位符 10"/>
          <p:cNvSpPr>
            <a:spLocks noGrp="1"/>
          </p:cNvSpPr>
          <p:nvPr>
            <p:ph type="body" sz="quarter" idx="17" hasCustomPrompt="1"/>
            <p:custDataLst>
              <p:tags r:id="rId15"/>
            </p:custDataLst>
          </p:nvPr>
        </p:nvSpPr>
        <p:spPr>
          <a:xfrm>
            <a:off x="6702552" y="4953751"/>
            <a:ext cx="7242809" cy="1011184"/>
          </a:xfrm>
        </p:spPr>
        <p:txBody>
          <a:bodyPr wrap="square" anchor="t">
            <a:normAutofit/>
          </a:bodyPr>
          <a:lstStyle>
            <a:lvl1pPr marL="0" indent="0" algn="r">
              <a:lnSpc>
                <a:spcPct val="100000"/>
              </a:lnSpc>
              <a:buNone/>
              <a:defRPr sz="2400" spc="0" baseline="0">
                <a:latin typeface="+mn-lt"/>
              </a:defRPr>
            </a:lvl1pPr>
          </a:lstStyle>
          <a:p>
            <a:pPr lvl="0"/>
            <a:r>
              <a:rPr lang="en-US" dirty="0">
                <a:latin typeface="+mn-lt"/>
              </a:rPr>
              <a:t>Click to add text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12" name="图片 11" descr="/Users/wangweisen/Desktop/封面页_设计模板87.png封面页_设计模板87"/>
          <p:cNvPicPr/>
          <p:nvPr>
            <p:custDataLst>
              <p:tags r:id="rId2"/>
            </p:custDataLst>
          </p:nvPr>
        </p:nvPicPr>
        <p:blipFill>
          <a:blip r:embed="rId3"/>
          <a:srcRect t="2142"/>
          <a:stretch>
            <a:fillRect/>
          </a:stretch>
        </p:blipFill>
        <p:spPr>
          <a:xfrm>
            <a:off x="1524" y="0"/>
            <a:ext cx="14627352" cy="8229600"/>
          </a:xfrm>
          <a:prstGeom prst="rect">
            <a:avLst/>
          </a:prstGeom>
        </p:spPr>
      </p:pic>
      <p:pic>
        <p:nvPicPr>
          <p:cNvPr id="13" name="图片 12" descr="/Users/wangweisen/Desktop/书.png书"/>
          <p:cNvPicPr>
            <a:picLocks noChangeAspect="1"/>
          </p:cNvPicPr>
          <p:nvPr>
            <p:custDataLst>
              <p:tags r:id="rId4"/>
            </p:custDataLst>
          </p:nvPr>
        </p:nvPicPr>
        <p:blipFill>
          <a:blip r:embed="rId5"/>
          <a:srcRect/>
          <a:stretch>
            <a:fillRect/>
          </a:stretch>
        </p:blipFill>
        <p:spPr>
          <a:xfrm>
            <a:off x="3966592" y="4308794"/>
            <a:ext cx="6681978" cy="3920806"/>
          </a:xfrm>
          <a:prstGeom prst="rect">
            <a:avLst/>
          </a:prstGeom>
        </p:spPr>
      </p:pic>
      <p:sp>
        <p:nvSpPr>
          <p:cNvPr id="2" name="标题 1"/>
          <p:cNvSpPr>
            <a:spLocks noGrp="1"/>
          </p:cNvSpPr>
          <p:nvPr>
            <p:ph type="ctrTitle" hasCustomPrompt="1"/>
            <p:custDataLst>
              <p:tags r:id="rId6"/>
            </p:custDataLst>
          </p:nvPr>
        </p:nvSpPr>
        <p:spPr>
          <a:xfrm>
            <a:off x="822960" y="1216717"/>
            <a:ext cx="12984480" cy="2160000"/>
          </a:xfrm>
        </p:spPr>
        <p:txBody>
          <a:bodyPr wrap="square" anchor="b">
            <a:normAutofit/>
          </a:bodyPr>
          <a:lstStyle>
            <a:lvl1pPr marL="0" indent="0" algn="ctr">
              <a:lnSpc>
                <a:spcPct val="100000"/>
              </a:lnSpc>
              <a:buFont typeface="Arial" panose="020B0604020202020204" pitchFamily="34" charset="0"/>
              <a:buNone/>
              <a:defRPr sz="6960" b="0">
                <a:solidFill>
                  <a:schemeClr val="lt1">
                    <a:lumMod val="100000"/>
                  </a:schemeClr>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normAutofit/>
          </a:bodyPr>
          <a:lstStyle/>
          <a:p>
            <a:endParaRPr lang="en-US" dirty="0"/>
          </a:p>
        </p:txBody>
      </p:sp>
      <p:sp>
        <p:nvSpPr>
          <p:cNvPr id="6" name="灯片编号占位符 5"/>
          <p:cNvSpPr>
            <a:spLocks noGrp="1"/>
          </p:cNvSpPr>
          <p:nvPr>
            <p:ph type="sldNum" sz="quarter" idx="12"/>
            <p:custDataLst>
              <p:tags r:id="rId9"/>
            </p:custDataLst>
          </p:nvPr>
        </p:nvSpPr>
        <p:spPr>
          <a:xfrm>
            <a:off x="10332720" y="7627620"/>
            <a:ext cx="3291840" cy="438150"/>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0"/>
            </p:custDataLst>
          </p:nvPr>
        </p:nvSpPr>
        <p:spPr>
          <a:xfrm>
            <a:off x="822958" y="3517747"/>
            <a:ext cx="12984480" cy="604800"/>
          </a:xfrm>
        </p:spPr>
        <p:txBody>
          <a:bodyPr wrap="square" anchor="ctr" anchorCtr="0">
            <a:normAutofit/>
          </a:bodyPr>
          <a:lstStyle>
            <a:lvl1pPr marL="0" indent="0" algn="ctr">
              <a:lnSpc>
                <a:spcPct val="100000"/>
              </a:lnSpc>
              <a:buFont typeface="Arial" panose="020B0604020202020204" pitchFamily="34" charset="0"/>
              <a:buNone/>
              <a:defRPr sz="2160">
                <a:solidFill>
                  <a:schemeClr val="lt1">
                    <a:lumMod val="100000"/>
                  </a:schemeClr>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3"/>
            </p:custDataLst>
          </p:nvPr>
        </p:nvSpPr>
        <p:spPr/>
        <p:txBody>
          <a:bodyPr/>
          <a:lstStyle/>
          <a:p>
            <a:r>
              <a:rPr lang="en-US"/>
              <a:t>Date Area</a:t>
            </a:r>
            <a:endParaRPr lang="en-US"/>
          </a:p>
        </p:txBody>
      </p:sp>
      <p:sp>
        <p:nvSpPr>
          <p:cNvPr id="8" name="页脚占位符 7"/>
          <p:cNvSpPr>
            <a:spLocks noGrp="1"/>
          </p:cNvSpPr>
          <p:nvPr>
            <p:ph type="ftr" sz="quarter" idx="11"/>
            <p:custDataLst>
              <p:tags r:id="rId4"/>
            </p:custDataLst>
          </p:nvPr>
        </p:nvSpPr>
        <p:spPr/>
        <p:txBody>
          <a:bodyPr/>
          <a:lstStyle/>
          <a:p>
            <a:endParaRPr 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
        <p:nvSpPr>
          <p:cNvPr id="10" name="标题 9"/>
          <p:cNvSpPr>
            <a:spLocks noGrp="1"/>
          </p:cNvSpPr>
          <p:nvPr>
            <p:ph type="title" hasCustomPrompt="1"/>
            <p:custDataLst>
              <p:tags r:id="rId6"/>
            </p:custDataLst>
          </p:nvPr>
        </p:nvSpPr>
        <p:spPr/>
        <p:txBody>
          <a:bodyPr/>
          <a:lstStyle/>
          <a:p>
            <a:r>
              <a:rPr lang="en-US" dirty="0">
                <a:latin typeface="+mj-lt"/>
              </a:rPr>
              <a:t>Click to add title</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0" name="图片 9" descr="/Users/wangweisen/Desktop/封面页_设计模板87.png封面页_设计模板87"/>
          <p:cNvPicPr/>
          <p:nvPr>
            <p:custDataLst>
              <p:tags r:id="rId2"/>
            </p:custDataLst>
          </p:nvPr>
        </p:nvPicPr>
        <p:blipFill>
          <a:blip r:embed="rId3"/>
          <a:srcRect/>
          <a:stretch>
            <a:fillRect/>
          </a:stretch>
        </p:blipFill>
        <p:spPr>
          <a:xfrm>
            <a:off x="1440" y="191"/>
            <a:ext cx="14627520" cy="8229220"/>
          </a:xfrm>
          <a:prstGeom prst="rect">
            <a:avLst/>
          </a:prstGeom>
        </p:spPr>
      </p:pic>
      <p:pic>
        <p:nvPicPr>
          <p:cNvPr id="11" name="图片 10" descr="/Users/wangweisen/Desktop/球.png球"/>
          <p:cNvPicPr>
            <a:picLocks noChangeAspect="1"/>
          </p:cNvPicPr>
          <p:nvPr>
            <p:custDataLst>
              <p:tags r:id="rId4"/>
            </p:custDataLst>
          </p:nvPr>
        </p:nvPicPr>
        <p:blipFill>
          <a:blip r:embed="rId5"/>
          <a:srcRect/>
          <a:stretch>
            <a:fillRect/>
          </a:stretch>
        </p:blipFill>
        <p:spPr>
          <a:xfrm>
            <a:off x="0" y="6293336"/>
            <a:ext cx="2157984" cy="1936264"/>
          </a:xfrm>
          <a:prstGeom prst="rect">
            <a:avLst/>
          </a:prstGeom>
        </p:spPr>
      </p:pic>
      <p:pic>
        <p:nvPicPr>
          <p:cNvPr id="12" name="图片 11" descr="/Users/wangweisen/Desktop/眼镜.png眼镜"/>
          <p:cNvPicPr>
            <a:picLocks noChangeAspect="1"/>
          </p:cNvPicPr>
          <p:nvPr>
            <p:custDataLst>
              <p:tags r:id="rId6"/>
            </p:custDataLst>
          </p:nvPr>
        </p:nvPicPr>
        <p:blipFill>
          <a:blip r:embed="rId7"/>
          <a:srcRect/>
          <a:stretch>
            <a:fillRect/>
          </a:stretch>
        </p:blipFill>
        <p:spPr>
          <a:xfrm>
            <a:off x="12472416" y="0"/>
            <a:ext cx="2157984" cy="1361330"/>
          </a:xfrm>
          <a:prstGeom prst="rect">
            <a:avLst/>
          </a:prstGeom>
        </p:spPr>
      </p:pic>
      <p:pic>
        <p:nvPicPr>
          <p:cNvPr id="13" name="图片 12" descr="/Users/wangweisen/Desktop/灯泡.png灯泡"/>
          <p:cNvPicPr>
            <a:picLocks noChangeAspect="1"/>
          </p:cNvPicPr>
          <p:nvPr>
            <p:custDataLst>
              <p:tags r:id="rId8"/>
            </p:custDataLst>
          </p:nvPr>
        </p:nvPicPr>
        <p:blipFill>
          <a:blip r:embed="rId9"/>
          <a:srcRect/>
          <a:stretch>
            <a:fillRect/>
          </a:stretch>
        </p:blipFill>
        <p:spPr>
          <a:xfrm>
            <a:off x="0" y="0"/>
            <a:ext cx="1640586" cy="1172276"/>
          </a:xfrm>
          <a:prstGeom prst="rect">
            <a:avLst/>
          </a:prstGeom>
        </p:spPr>
      </p:pic>
      <p:sp>
        <p:nvSpPr>
          <p:cNvPr id="2" name="标题 1"/>
          <p:cNvSpPr>
            <a:spLocks noGrp="1"/>
          </p:cNvSpPr>
          <p:nvPr>
            <p:ph type="title" hasCustomPrompt="1"/>
            <p:custDataLst>
              <p:tags r:id="rId10"/>
            </p:custDataLst>
          </p:nvPr>
        </p:nvSpPr>
        <p:spPr>
          <a:xfrm>
            <a:off x="2118360" y="1726692"/>
            <a:ext cx="2728722" cy="1097280"/>
          </a:xfrm>
        </p:spPr>
        <p:txBody>
          <a:bodyPr vert="horz" wrap="square" lIns="0" rtlCol="0" anchor="b" anchorCtr="0">
            <a:normAutofit/>
          </a:bodyPr>
          <a:lstStyle>
            <a:lvl1pPr marL="0" indent="0" algn="l">
              <a:buFont typeface="Arial" panose="020B0604020202020204" pitchFamily="34" charset="0"/>
              <a:buNone/>
              <a:defRPr lang="en-US" spc="0" baseline="0" dirty="0">
                <a:solidFill>
                  <a:schemeClr val="lt1">
                    <a:lumMod val="100000"/>
                  </a:schemeClr>
                </a:solidFill>
                <a:latin typeface="+mj-lt"/>
              </a:defRPr>
            </a:lvl1pPr>
          </a:lstStyle>
          <a:p>
            <a:pPr marL="0" lvl="0" algn="ctr"/>
            <a:r>
              <a:rPr lang="en-US" dirty="0">
                <a:latin typeface="+mj-lt"/>
              </a:rPr>
              <a:t>Click to add title</a:t>
            </a:r>
            <a:endParaRPr lang="en-US" dirty="0"/>
          </a:p>
        </p:txBody>
      </p:sp>
      <p:sp>
        <p:nvSpPr>
          <p:cNvPr id="7" name="日期占位符 3"/>
          <p:cNvSpPr>
            <a:spLocks noGrp="1"/>
          </p:cNvSpPr>
          <p:nvPr>
            <p:ph type="dt" sz="half" idx="10"/>
            <p:custDataLst>
              <p:tags r:id="rId11"/>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2"/>
            </p:custDataLst>
          </p:nvPr>
        </p:nvSpPr>
        <p:spPr/>
        <p:txBody>
          <a:bodyPr/>
          <a:lstStyle/>
          <a:p>
            <a:endParaRPr lang="en-US"/>
          </a:p>
        </p:txBody>
      </p:sp>
      <p:sp>
        <p:nvSpPr>
          <p:cNvPr id="9" name="灯片编号占位符 5"/>
          <p:cNvSpPr>
            <a:spLocks noGrp="1"/>
          </p:cNvSpPr>
          <p:nvPr>
            <p:ph type="sldNum" sz="quarter" idx="12"/>
            <p:custDataLst>
              <p:tags r:id="rId13"/>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9" name="图片 8" descr="/Users/wangweisen/Desktop/封面页_设计模板87.png封面页_设计模板87"/>
          <p:cNvPicPr/>
          <p:nvPr>
            <p:custDataLst>
              <p:tags r:id="rId2"/>
            </p:custDataLst>
          </p:nvPr>
        </p:nvPicPr>
        <p:blipFill>
          <a:blip r:embed="rId3"/>
          <a:srcRect/>
          <a:stretch>
            <a:fillRect/>
          </a:stretch>
        </p:blipFill>
        <p:spPr>
          <a:xfrm>
            <a:off x="1440" y="191"/>
            <a:ext cx="14627520" cy="8229220"/>
          </a:xfrm>
          <a:prstGeom prst="rect">
            <a:avLst/>
          </a:prstGeom>
        </p:spPr>
      </p:pic>
      <p:pic>
        <p:nvPicPr>
          <p:cNvPr id="10" name="图片 9" descr="图层"/>
          <p:cNvPicPr>
            <a:picLocks noChangeAspect="1"/>
          </p:cNvPicPr>
          <p:nvPr>
            <p:custDataLst>
              <p:tags r:id="rId4"/>
            </p:custDataLst>
          </p:nvPr>
        </p:nvPicPr>
        <p:blipFill>
          <a:blip r:embed="rId5"/>
          <a:stretch>
            <a:fillRect/>
          </a:stretch>
        </p:blipFill>
        <p:spPr>
          <a:xfrm>
            <a:off x="0" y="1903007"/>
            <a:ext cx="613394" cy="2768521"/>
          </a:xfrm>
          <a:prstGeom prst="rect">
            <a:avLst/>
          </a:prstGeom>
        </p:spPr>
      </p:pic>
      <p:pic>
        <p:nvPicPr>
          <p:cNvPr id="11" name="图片 10" descr="/Users/wangweisen/Desktop/书.png书"/>
          <p:cNvPicPr>
            <a:picLocks noChangeAspect="1"/>
          </p:cNvPicPr>
          <p:nvPr>
            <p:custDataLst>
              <p:tags r:id="rId6"/>
            </p:custDataLst>
          </p:nvPr>
        </p:nvPicPr>
        <p:blipFill>
          <a:blip r:embed="rId7"/>
          <a:srcRect/>
          <a:stretch>
            <a:fillRect/>
          </a:stretch>
        </p:blipFill>
        <p:spPr>
          <a:xfrm>
            <a:off x="9049496" y="4277868"/>
            <a:ext cx="5580888" cy="3951732"/>
          </a:xfrm>
          <a:prstGeom prst="rect">
            <a:avLst/>
          </a:prstGeom>
        </p:spPr>
      </p:pic>
      <p:sp>
        <p:nvSpPr>
          <p:cNvPr id="2" name="标题 1"/>
          <p:cNvSpPr>
            <a:spLocks noGrp="1"/>
          </p:cNvSpPr>
          <p:nvPr>
            <p:ph type="title" hasCustomPrompt="1"/>
            <p:custDataLst>
              <p:tags r:id="rId8"/>
            </p:custDataLst>
          </p:nvPr>
        </p:nvSpPr>
        <p:spPr>
          <a:xfrm>
            <a:off x="853440" y="3169920"/>
            <a:ext cx="10492740" cy="1811255"/>
          </a:xfrm>
          <a:noFill/>
        </p:spPr>
        <p:txBody>
          <a:bodyPr vert="horz" wrap="square" lIns="0" tIns="0" rIns="0" bIns="0" rtlCol="0" anchor="b" anchorCtr="0">
            <a:normAutofit/>
          </a:bodyPr>
          <a:lstStyle>
            <a:lvl1pPr marL="0" indent="0" algn="ctr">
              <a:buFont typeface="Arial" panose="020B0604020202020204" pitchFamily="34" charset="0"/>
              <a:buNone/>
              <a:defRPr kumimoji="0" lang="en-US" sz="6480" b="0" i="0" u="none" strike="noStrike" kern="0" cap="none" spc="0" normalizeH="0" baseline="0" noProof="1" dirty="0">
                <a:solidFill>
                  <a:schemeClr val="lt1"/>
                </a:solidFill>
                <a:uFillTx/>
                <a:latin typeface="+mj-lt"/>
              </a:defRPr>
            </a:lvl1pPr>
          </a:lstStyle>
          <a:p>
            <a:pPr marL="0" marR="0" lvl="0" algn="ctr" fontAlgn="auto">
              <a:spcBef>
                <a:spcPts val="0"/>
              </a:spcBef>
              <a:spcAft>
                <a:spcPts val="0"/>
              </a:spcAft>
              <a:buClrTx/>
              <a:buSzTx/>
              <a:buFontTx/>
            </a:pPr>
            <a:r>
              <a:rPr lang="en-US" dirty="0">
                <a:latin typeface="+mj-lt"/>
              </a:rPr>
              <a:t>Click to add title</a:t>
            </a:r>
            <a:endParaRPr lang="en-US" dirty="0"/>
          </a:p>
        </p:txBody>
      </p:sp>
      <p:sp>
        <p:nvSpPr>
          <p:cNvPr id="8" name="节编号 3"/>
          <p:cNvSpPr>
            <a:spLocks noGrp="1"/>
          </p:cNvSpPr>
          <p:nvPr>
            <p:ph type="body" sz="quarter" idx="13" hasCustomPrompt="1"/>
            <p:custDataLst>
              <p:tags r:id="rId9"/>
            </p:custDataLst>
          </p:nvPr>
        </p:nvSpPr>
        <p:spPr>
          <a:xfrm>
            <a:off x="853440" y="775594"/>
            <a:ext cx="10492740" cy="2189489"/>
          </a:xfrm>
          <a:noFill/>
        </p:spPr>
        <p:txBody>
          <a:bodyPr wrap="none" lIns="0" tIns="0" rIns="0" bIns="0" anchor="b">
            <a:normAutofit/>
          </a:bodyPr>
          <a:lstStyle>
            <a:lvl1pPr marL="0" indent="0" algn="ctr">
              <a:buFont typeface="Arial" panose="020B0604020202020204" pitchFamily="34" charset="0"/>
              <a:buNone/>
              <a:defRPr lang="en-US" sz="9600" b="0" spc="0" baseline="0" dirty="0">
                <a:solidFill>
                  <a:schemeClr val="accent1">
                    <a:lumMod val="60000"/>
                    <a:lumOff val="40000"/>
                  </a:schemeClr>
                </a:solidFill>
                <a:latin typeface="+mn-lt"/>
              </a:defRPr>
            </a:lvl1pPr>
          </a:lstStyle>
          <a:p>
            <a:pPr marL="0" lvl="0" algn="ctr"/>
            <a:r>
              <a:rPr lang="en-US" dirty="0">
                <a:latin typeface="+mn-lt"/>
              </a:rPr>
              <a:t>Click to add text</a:t>
            </a:r>
            <a:endParaRPr lang="en-US" dirty="0"/>
          </a:p>
        </p:txBody>
      </p:sp>
      <p:sp>
        <p:nvSpPr>
          <p:cNvPr id="4" name="日期占位符 4"/>
          <p:cNvSpPr>
            <a:spLocks noGrp="1"/>
          </p:cNvSpPr>
          <p:nvPr>
            <p:ph type="dt" sz="half" idx="10"/>
            <p:custDataLst>
              <p:tags r:id="rId10"/>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11"/>
            </p:custDataLst>
          </p:nvPr>
        </p:nvSpPr>
        <p:spPr/>
        <p:txBody>
          <a:bodyPr/>
          <a:lstStyle/>
          <a:p>
            <a:endParaRPr lang="en-US"/>
          </a:p>
        </p:txBody>
      </p:sp>
      <p:sp>
        <p:nvSpPr>
          <p:cNvPr id="6" name="灯片编号占位符 6"/>
          <p:cNvSpPr>
            <a:spLocks noGrp="1"/>
          </p:cNvSpPr>
          <p:nvPr>
            <p:ph type="sldNum" sz="quarter" idx="12"/>
            <p:custDataLst>
              <p:tags r:id="rId12"/>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2"/>
            </p:custDataLst>
          </p:nvPr>
        </p:nvSpPr>
        <p:spPr>
          <a:xfrm>
            <a:off x="833760" y="1480186"/>
            <a:ext cx="6217920" cy="5932934"/>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7575840" y="1480186"/>
            <a:ext cx="6217920" cy="5932934"/>
          </a:xfrm>
        </p:spPr>
        <p:txBody>
          <a:bodyPr wrap="square">
            <a:normAutofit/>
          </a:bodyPr>
          <a:lstStyle/>
          <a:p>
            <a:pPr lvl="0"/>
            <a:r>
              <a:rPr lang="en-US" dirty="0">
                <a:latin typeface="+mn-lt"/>
              </a:rPr>
              <a:t>Click to add text</a:t>
            </a:r>
            <a:endParaRPr lang="en-US" dirty="0"/>
          </a:p>
        </p:txBody>
      </p:sp>
      <p:sp>
        <p:nvSpPr>
          <p:cNvPr id="8" name="标题 7"/>
          <p:cNvSpPr>
            <a:spLocks noGrp="1"/>
          </p:cNvSpPr>
          <p:nvPr>
            <p:ph type="title" hasCustomPrompt="1"/>
            <p:custDataLst>
              <p:tags r:id="rId4"/>
            </p:custDataLst>
          </p:nvPr>
        </p:nvSpPr>
        <p:spPr>
          <a:xfrm>
            <a:off x="833760" y="432000"/>
            <a:ext cx="12960000" cy="864000"/>
          </a:xfrm>
        </p:spPr>
        <p:txBody>
          <a:bodyPr/>
          <a:lstStyle/>
          <a:p>
            <a:r>
              <a:rPr lang="en-US" dirty="0">
                <a:latin typeface="+mj-lt"/>
              </a:rPr>
              <a:t>Click to add title</a:t>
            </a:r>
            <a:endParaRPr lang="en-US" dirty="0"/>
          </a:p>
        </p:txBody>
      </p:sp>
      <p:sp>
        <p:nvSpPr>
          <p:cNvPr id="9" name="日期占位符 8"/>
          <p:cNvSpPr>
            <a:spLocks noGrp="1"/>
          </p:cNvSpPr>
          <p:nvPr>
            <p:ph type="dt" sz="half" idx="10"/>
            <p:custDataLst>
              <p:tags r:id="rId5"/>
            </p:custDataLst>
          </p:nvPr>
        </p:nvSpPr>
        <p:spPr/>
        <p:txBody>
          <a:bodyPr/>
          <a:lstStyle/>
          <a:p>
            <a:r>
              <a:rPr lang="en-US"/>
              <a:t>Date Area</a:t>
            </a:r>
            <a:endParaRPr lang="en-US"/>
          </a:p>
        </p:txBody>
      </p:sp>
      <p:sp>
        <p:nvSpPr>
          <p:cNvPr id="10" name="页脚占位符 9"/>
          <p:cNvSpPr>
            <a:spLocks noGrp="1"/>
          </p:cNvSpPr>
          <p:nvPr>
            <p:ph type="ftr" sz="quarter" idx="11"/>
            <p:custDataLst>
              <p:tags r:id="rId6"/>
            </p:custDataLst>
          </p:nvPr>
        </p:nvSpPr>
        <p:spPr/>
        <p:txBody>
          <a:bodyPr/>
          <a:lstStyle/>
          <a:p>
            <a:endParaRPr lang="en-US" dirty="0"/>
          </a:p>
        </p:txBody>
      </p:sp>
      <p:sp>
        <p:nvSpPr>
          <p:cNvPr id="11" name="灯片编号占位符 10"/>
          <p:cNvSpPr>
            <a:spLocks noGrp="1"/>
          </p:cNvSpPr>
          <p:nvPr>
            <p:ph type="sldNum" sz="quarter" idx="12"/>
            <p:custDataLst>
              <p:tags r:id="rId7"/>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833760" y="1496024"/>
            <a:ext cx="6189344" cy="452351"/>
          </a:xfrm>
        </p:spPr>
        <p:txBody>
          <a:bodyPr wrap="square" anchor="b">
            <a:normAutofit/>
          </a:bodyPr>
          <a:lstStyle>
            <a:lvl1pPr marL="0" indent="0">
              <a:buNone/>
              <a:defRPr sz="2880" b="1">
                <a:latin typeface="+mj-lt"/>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833760" y="2089054"/>
            <a:ext cx="6189344" cy="5338543"/>
          </a:xfrm>
        </p:spPr>
        <p:txBody>
          <a:bodyPr wrap="square">
            <a:normAutofit/>
          </a:bodyPr>
          <a:lstStyle>
            <a:lvl1pPr>
              <a:defRPr sz="2640">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7573934" y="1496024"/>
            <a:ext cx="6219826" cy="452351"/>
          </a:xfrm>
        </p:spPr>
        <p:txBody>
          <a:bodyPr wrap="square" anchor="b">
            <a:normAutofit/>
          </a:bodyPr>
          <a:lstStyle>
            <a:lvl1pPr marL="0" indent="0">
              <a:buNone/>
              <a:defRPr sz="2880" b="1">
                <a:latin typeface="+mj-lt"/>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7573934" y="2089054"/>
            <a:ext cx="6219826" cy="5338543"/>
          </a:xfrm>
        </p:spPr>
        <p:txBody>
          <a:bodyPr wrap="square">
            <a:normAutofit/>
          </a:bodyPr>
          <a:lstStyle>
            <a:lvl1pPr>
              <a:defRPr sz="2640">
                <a:latin typeface="+mn-lt"/>
              </a:defRPr>
            </a:lvl1pPr>
          </a:lstStyle>
          <a:p>
            <a:pPr lvl="0"/>
            <a:r>
              <a:rPr lang="en-US" dirty="0">
                <a:latin typeface="+mn-lt"/>
              </a:rPr>
              <a:t>Click to add text</a:t>
            </a:r>
            <a:endParaRPr lang="en-US" dirty="0"/>
          </a:p>
        </p:txBody>
      </p:sp>
      <p:sp>
        <p:nvSpPr>
          <p:cNvPr id="10" name="标题 9"/>
          <p:cNvSpPr>
            <a:spLocks noGrp="1"/>
          </p:cNvSpPr>
          <p:nvPr>
            <p:ph type="title" hasCustomPrompt="1"/>
            <p:custDataLst>
              <p:tags r:id="rId6"/>
            </p:custDataLst>
          </p:nvPr>
        </p:nvSpPr>
        <p:spPr>
          <a:xfrm>
            <a:off x="833760" y="432000"/>
            <a:ext cx="12960000" cy="864000"/>
          </a:xfrm>
        </p:spPr>
        <p:txBody>
          <a:bodyPr/>
          <a:lstStyle/>
          <a:p>
            <a:r>
              <a:rPr lang="en-US" dirty="0">
                <a:latin typeface="+mj-lt"/>
              </a:rPr>
              <a:t>Click to add title</a:t>
            </a:r>
            <a:endParaRPr lang="en-US" dirty="0"/>
          </a:p>
        </p:txBody>
      </p:sp>
      <p:sp>
        <p:nvSpPr>
          <p:cNvPr id="11" name="日期占位符 10"/>
          <p:cNvSpPr>
            <a:spLocks noGrp="1"/>
          </p:cNvSpPr>
          <p:nvPr>
            <p:ph type="dt" sz="half" idx="10"/>
            <p:custDataLst>
              <p:tags r:id="rId7"/>
            </p:custDataLst>
          </p:nvPr>
        </p:nvSpPr>
        <p:spPr/>
        <p:txBody>
          <a:bodyPr/>
          <a:lstStyle/>
          <a:p>
            <a:r>
              <a:rPr lang="en-US"/>
              <a:t>Date Area</a:t>
            </a:r>
            <a:endParaRPr lang="en-US"/>
          </a:p>
        </p:txBody>
      </p:sp>
      <p:sp>
        <p:nvSpPr>
          <p:cNvPr id="12" name="页脚占位符 11"/>
          <p:cNvSpPr>
            <a:spLocks noGrp="1"/>
          </p:cNvSpPr>
          <p:nvPr>
            <p:ph type="ftr" sz="quarter" idx="11"/>
            <p:custDataLst>
              <p:tags r:id="rId8"/>
            </p:custDataLst>
          </p:nvPr>
        </p:nvSpPr>
        <p:spPr/>
        <p:txBody>
          <a:bodyPr/>
          <a:lstStyle/>
          <a:p>
            <a:endParaRPr lang="en-US" dirty="0"/>
          </a:p>
        </p:txBody>
      </p:sp>
      <p:sp>
        <p:nvSpPr>
          <p:cNvPr id="13" name="灯片编号占位符 12"/>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标题 5"/>
          <p:cNvSpPr>
            <a:spLocks noGrp="1"/>
          </p:cNvSpPr>
          <p:nvPr>
            <p:ph type="title" hasCustomPrompt="1"/>
            <p:custDataLst>
              <p:tags r:id="rId2"/>
            </p:custDataLst>
          </p:nvPr>
        </p:nvSpPr>
        <p:spPr/>
        <p:txBody>
          <a:bodyPr/>
          <a:lstStyle/>
          <a:p>
            <a:r>
              <a:rPr lang="en-US" dirty="0">
                <a:latin typeface="+mj-lt"/>
              </a:rPr>
              <a:t>Click to add title</a:t>
            </a:r>
            <a:endParaRPr lang="en-US" dirty="0"/>
          </a:p>
        </p:txBody>
      </p:sp>
      <p:sp>
        <p:nvSpPr>
          <p:cNvPr id="7" name="日期占位符 6"/>
          <p:cNvSpPr>
            <a:spLocks noGrp="1"/>
          </p:cNvSpPr>
          <p:nvPr>
            <p:ph type="dt" sz="half" idx="10"/>
            <p:custDataLst>
              <p:tags r:id="rId3"/>
            </p:custDataLst>
          </p:nvPr>
        </p:nvSpPr>
        <p:spPr/>
        <p:txBody>
          <a:bodyPr/>
          <a:lstStyle/>
          <a:p>
            <a:r>
              <a:rPr lang="en-US"/>
              <a:t>Date Area</a:t>
            </a:r>
            <a:endParaRPr lang="en-US"/>
          </a:p>
        </p:txBody>
      </p:sp>
      <p:sp>
        <p:nvSpPr>
          <p:cNvPr id="8" name="页脚占位符 7"/>
          <p:cNvSpPr>
            <a:spLocks noGrp="1"/>
          </p:cNvSpPr>
          <p:nvPr>
            <p:ph type="ftr" sz="quarter" idx="11"/>
            <p:custDataLst>
              <p:tags r:id="rId4"/>
            </p:custDataLst>
          </p:nvPr>
        </p:nvSpPr>
        <p:spPr/>
        <p:txBody>
          <a:bodyPr/>
          <a:lstStyle/>
          <a:p>
            <a:endParaRPr 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p>
            <a:r>
              <a:rPr lang="en-US"/>
              <a:t>Date Area</a:t>
            </a:r>
            <a:endParaRPr lang="en-US"/>
          </a:p>
        </p:txBody>
      </p:sp>
      <p:sp>
        <p:nvSpPr>
          <p:cNvPr id="6" name="页脚占位符 5"/>
          <p:cNvSpPr>
            <a:spLocks noGrp="1"/>
          </p:cNvSpPr>
          <p:nvPr>
            <p:ph type="ftr" sz="quarter" idx="11"/>
            <p:custDataLst>
              <p:tags r:id="rId3"/>
            </p:custDataLst>
          </p:nvPr>
        </p:nvSpPr>
        <p:spPr/>
        <p:txBody>
          <a:bodyPr/>
          <a:lstStyle/>
          <a:p>
            <a:endParaRPr lang="en-US" dirty="0"/>
          </a:p>
        </p:txBody>
      </p:sp>
      <p:sp>
        <p:nvSpPr>
          <p:cNvPr id="7" name="灯片编号占位符 6"/>
          <p:cNvSpPr>
            <a:spLocks noGrp="1"/>
          </p:cNvSpPr>
          <p:nvPr>
            <p:ph type="sldNum" sz="quarter" idx="12"/>
            <p:custDataLst>
              <p:tags r:id="rId4"/>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1005840" y="432000"/>
            <a:ext cx="12618720" cy="698112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833760" y="1480186"/>
            <a:ext cx="12973680" cy="517427"/>
          </a:xfrm>
        </p:spPr>
        <p:txBody>
          <a:bodyPr wrap="square" anchor="t">
            <a:normAutofit/>
          </a:bodyPr>
          <a:lstStyle>
            <a:lvl1pPr marL="0" indent="0">
              <a:buNone/>
              <a:defRPr sz="2400" b="0">
                <a:latin typeface="+mj-lt"/>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
        <p:nvSpPr>
          <p:cNvPr id="4" name="标题 3"/>
          <p:cNvSpPr>
            <a:spLocks noGrp="1"/>
          </p:cNvSpPr>
          <p:nvPr>
            <p:ph type="title" hasCustomPrompt="1"/>
            <p:custDataLst>
              <p:tags r:id="rId6"/>
            </p:custDataLst>
          </p:nvPr>
        </p:nvSpPr>
        <p:spPr/>
        <p:txBody>
          <a:bodyPr/>
          <a:lstStyle/>
          <a:p>
            <a:r>
              <a:rPr lang="en-US" dirty="0">
                <a:latin typeface="+mj-lt"/>
              </a:rPr>
              <a:t>Click to add title</a:t>
            </a: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7" name="图片 6" descr="/Users/wangweisen/Desktop/封面页_设计模板87.png封面页_设计模板87"/>
          <p:cNvPicPr/>
          <p:nvPr>
            <p:custDataLst>
              <p:tags r:id="rId2"/>
            </p:custDataLst>
          </p:nvPr>
        </p:nvPicPr>
        <p:blipFill>
          <a:blip r:embed="rId3"/>
          <a:srcRect t="2142"/>
          <a:stretch>
            <a:fillRect/>
          </a:stretch>
        </p:blipFill>
        <p:spPr>
          <a:xfrm>
            <a:off x="1524" y="0"/>
            <a:ext cx="14627352" cy="8229600"/>
          </a:xfrm>
          <a:prstGeom prst="rect">
            <a:avLst/>
          </a:prstGeom>
        </p:spPr>
      </p:pic>
      <p:pic>
        <p:nvPicPr>
          <p:cNvPr id="13" name="图片 12" descr="/Users/wangweisen/Desktop/花.png花"/>
          <p:cNvPicPr>
            <a:picLocks noChangeAspect="1"/>
          </p:cNvPicPr>
          <p:nvPr>
            <p:custDataLst>
              <p:tags r:id="rId4"/>
            </p:custDataLst>
          </p:nvPr>
        </p:nvPicPr>
        <p:blipFill>
          <a:blip r:embed="rId5"/>
          <a:srcRect/>
          <a:stretch>
            <a:fillRect/>
          </a:stretch>
        </p:blipFill>
        <p:spPr>
          <a:xfrm>
            <a:off x="9153148" y="4540"/>
            <a:ext cx="4623812" cy="6923582"/>
          </a:xfrm>
          <a:prstGeom prst="rect">
            <a:avLst/>
          </a:prstGeom>
        </p:spPr>
      </p:pic>
      <p:sp>
        <p:nvSpPr>
          <p:cNvPr id="2" name="标题 1"/>
          <p:cNvSpPr>
            <a:spLocks noGrp="1"/>
          </p:cNvSpPr>
          <p:nvPr>
            <p:ph type="ctrTitle" hasCustomPrompt="1"/>
            <p:custDataLst>
              <p:tags r:id="rId6"/>
            </p:custDataLst>
          </p:nvPr>
        </p:nvSpPr>
        <p:spPr>
          <a:xfrm>
            <a:off x="1363218" y="2423160"/>
            <a:ext cx="7475982" cy="2827020"/>
          </a:xfrm>
        </p:spPr>
        <p:txBody>
          <a:bodyPr wrap="square" anchor="ctr">
            <a:normAutofit/>
          </a:bodyPr>
          <a:lstStyle>
            <a:lvl1pPr marL="0" indent="0" algn="l">
              <a:lnSpc>
                <a:spcPct val="100000"/>
              </a:lnSpc>
              <a:buFont typeface="Arial" panose="020B0604020202020204" pitchFamily="34" charset="0"/>
              <a:buNone/>
              <a:defRPr sz="72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lstStyle/>
          <a:p>
            <a:endParaRPr lang="en-US"/>
          </a:p>
        </p:txBody>
      </p:sp>
      <p:sp>
        <p:nvSpPr>
          <p:cNvPr id="6" name="灯片编号占位符 5"/>
          <p:cNvSpPr>
            <a:spLocks noGrp="1"/>
          </p:cNvSpPr>
          <p:nvPr>
            <p:ph type="sldNum" sz="quarter" idx="12"/>
            <p:custDataLst>
              <p:tags r:id="rId9"/>
            </p:custDataLst>
          </p:nvPr>
        </p:nvSpPr>
        <p:spPr>
          <a:xfrm>
            <a:off x="10332720" y="7627620"/>
            <a:ext cx="3291840" cy="438150"/>
          </a:xfrm>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71558"/>
            <a:ext cx="12960000" cy="846720"/>
          </a:xfrm>
        </p:spPr>
        <p:txBody>
          <a:bodyPr wrap="square" lIns="0" tIns="0" rIns="0" bIns="0">
            <a:normAutofit/>
          </a:bodyPr>
          <a:lstStyle>
            <a:lvl1pPr algn="ctr" fontAlgn="base">
              <a:defRPr sz="3840">
                <a:solidFill>
                  <a:schemeClr val="tx1"/>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4" Type="http://schemas.openxmlformats.org/officeDocument/2006/relationships/theme" Target="../theme/theme2.xml"/><Relationship Id="rId23" Type="http://schemas.openxmlformats.org/officeDocument/2006/relationships/tags" Target="../tags/tag87.xml"/><Relationship Id="rId22" Type="http://schemas.openxmlformats.org/officeDocument/2006/relationships/tags" Target="../tags/tag86.xml"/><Relationship Id="rId21" Type="http://schemas.openxmlformats.org/officeDocument/2006/relationships/tags" Target="../tags/tag85.xml"/><Relationship Id="rId20" Type="http://schemas.openxmlformats.org/officeDocument/2006/relationships/tags" Target="../tags/tag84.xml"/><Relationship Id="rId2" Type="http://schemas.openxmlformats.org/officeDocument/2006/relationships/slideLayout" Target="../slideLayouts/slideLayout14.xml"/><Relationship Id="rId19" Type="http://schemas.openxmlformats.org/officeDocument/2006/relationships/tags" Target="../tags/tag83.xml"/><Relationship Id="rId18" Type="http://schemas.openxmlformats.org/officeDocument/2006/relationships/image" Target="../media/image10.png"/><Relationship Id="rId17" Type="http://schemas.openxmlformats.org/officeDocument/2006/relationships/tags" Target="../tags/tag82.xml"/><Relationship Id="rId16" Type="http://schemas.openxmlformats.org/officeDocument/2006/relationships/tags" Target="../tags/tag81.xml"/><Relationship Id="rId15" Type="http://schemas.microsoft.com/office/2007/relationships/hdphoto" Target="../media/image9.wdp"/><Relationship Id="rId14" Type="http://schemas.openxmlformats.org/officeDocument/2006/relationships/image" Target="../media/image8.png"/><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theme" Target="../theme/theme3.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8" Type="http://schemas.openxmlformats.org/officeDocument/2006/relationships/theme" Target="../theme/theme5.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tags" Target="../tags/tag199.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0" Type="http://schemas.openxmlformats.org/officeDocument/2006/relationships/theme" Target="../theme/theme6.xml"/><Relationship Id="rId2" Type="http://schemas.openxmlformats.org/officeDocument/2006/relationships/slideLayout" Target="../slideLayouts/slideLayout42.xml"/><Relationship Id="rId19" Type="http://schemas.openxmlformats.org/officeDocument/2006/relationships/tags" Target="../tags/tag295.xml"/><Relationship Id="rId18" Type="http://schemas.openxmlformats.org/officeDocument/2006/relationships/tags" Target="../tags/tag294.xml"/><Relationship Id="rId17" Type="http://schemas.openxmlformats.org/officeDocument/2006/relationships/tags" Target="../tags/tag293.xml"/><Relationship Id="rId16" Type="http://schemas.openxmlformats.org/officeDocument/2006/relationships/tags" Target="../tags/tag292.xml"/><Relationship Id="rId15" Type="http://schemas.openxmlformats.org/officeDocument/2006/relationships/tags" Target="../tags/tag291.xml"/><Relationship Id="rId14" Type="http://schemas.openxmlformats.org/officeDocument/2006/relationships/tags" Target="../tags/tag290.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2" Type="http://schemas.openxmlformats.org/officeDocument/2006/relationships/theme" Target="../theme/theme7.xml"/><Relationship Id="rId21" Type="http://schemas.openxmlformats.org/officeDocument/2006/relationships/tags" Target="../tags/tag370.xml"/><Relationship Id="rId20" Type="http://schemas.openxmlformats.org/officeDocument/2006/relationships/tags" Target="../tags/tag369.xml"/><Relationship Id="rId2" Type="http://schemas.openxmlformats.org/officeDocument/2006/relationships/slideLayout" Target="../slideLayouts/slideLayout53.xml"/><Relationship Id="rId19" Type="http://schemas.openxmlformats.org/officeDocument/2006/relationships/tags" Target="../tags/tag368.xml"/><Relationship Id="rId18" Type="http://schemas.openxmlformats.org/officeDocument/2006/relationships/tags" Target="../tags/tag367.xml"/><Relationship Id="rId17" Type="http://schemas.openxmlformats.org/officeDocument/2006/relationships/tags" Target="../tags/tag366.xml"/><Relationship Id="rId16" Type="http://schemas.openxmlformats.org/officeDocument/2006/relationships/tags" Target="../tags/tag365.xml"/><Relationship Id="rId15" Type="http://schemas.openxmlformats.org/officeDocument/2006/relationships/image" Target="../media/image33.png"/><Relationship Id="rId14" Type="http://schemas.openxmlformats.org/officeDocument/2006/relationships/tags" Target="../tags/tag364.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12"/>
            </p:custDataLst>
          </p:nvPr>
        </p:nvSpPr>
        <p:spPr>
          <a:xfrm>
            <a:off x="3810" y="-762"/>
            <a:ext cx="14626590" cy="822960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11" name="图片 10"/>
          <p:cNvPicPr>
            <a:picLocks noChangeAspect="1"/>
          </p:cNvPicPr>
          <p:nvPr userDrawn="1">
            <p:custDataLst>
              <p:tags r:id="rId13"/>
            </p:custDataLst>
          </p:nvPr>
        </p:nvPicPr>
        <p:blipFill>
          <a:blip r:embed="rId14">
            <a:alphaModFix amt="80000"/>
            <a:duotone>
              <a:prstClr val="black"/>
              <a:schemeClr val="accent1">
                <a:lumMod val="40000"/>
                <a:lumOff val="60000"/>
                <a:tint val="45000"/>
                <a:satMod val="400000"/>
              </a:schemeClr>
            </a:duotone>
            <a:extLst>
              <a:ext uri="{BEBA8EAE-BF5A-486C-A8C5-ECC9F3942E4B}">
                <a14:imgProps xmlns:a14="http://schemas.microsoft.com/office/drawing/2010/main">
                  <a14:imgLayer r:embed="rId15">
                    <a14:imgEffect>
                      <a14:saturation sat="400000"/>
                    </a14:imgEffect>
                  </a14:imgLayer>
                </a14:imgProps>
              </a:ext>
            </a:extLst>
          </a:blip>
          <a:stretch>
            <a:fillRect/>
          </a:stretch>
        </p:blipFill>
        <p:spPr>
          <a:xfrm>
            <a:off x="8523252" y="-6223"/>
            <a:ext cx="6117472" cy="1429003"/>
          </a:xfrm>
          <a:prstGeom prst="rect">
            <a:avLst/>
          </a:prstGeom>
        </p:spPr>
      </p:pic>
      <p:sp>
        <p:nvSpPr>
          <p:cNvPr id="12" name="图形 21"/>
          <p:cNvSpPr/>
          <p:nvPr userDrawn="1">
            <p:custDataLst>
              <p:tags r:id="rId16"/>
            </p:custDataLst>
          </p:nvPr>
        </p:nvSpPr>
        <p:spPr>
          <a:xfrm flipV="1">
            <a:off x="9358301" y="-205776"/>
            <a:ext cx="4796530" cy="1425049"/>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sz="216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13" name="图片 12"/>
          <p:cNvPicPr>
            <a:picLocks noChangeAspect="1"/>
          </p:cNvPicPr>
          <p:nvPr userDrawn="1">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8514619" y="-6223"/>
            <a:ext cx="6117472" cy="1429003"/>
          </a:xfrm>
          <a:prstGeom prst="rect">
            <a:avLst/>
          </a:prstGeom>
        </p:spPr>
      </p:pic>
      <p:sp>
        <p:nvSpPr>
          <p:cNvPr id="2" name="标题占位符 1"/>
          <p:cNvSpPr>
            <a:spLocks noGrp="1"/>
          </p:cNvSpPr>
          <p:nvPr userDrawn="1">
            <p:ph type="title"/>
            <p:custDataLst>
              <p:tags r:id="rId19"/>
            </p:custDataLst>
          </p:nvPr>
        </p:nvSpPr>
        <p:spPr>
          <a:xfrm>
            <a:off x="835152" y="432000"/>
            <a:ext cx="12960000" cy="864000"/>
          </a:xfrm>
          <a:prstGeom prst="rect">
            <a:avLst/>
          </a:prstGeom>
        </p:spPr>
        <p:txBody>
          <a:bodyPr vert="horz" lIns="0" tIns="0" rIns="0" bIns="0" rtlCol="0" anchor="b">
            <a:normAutofit/>
          </a:bodyPr>
          <a:lstStyle/>
          <a:p>
            <a:r>
              <a:rPr lang="en-US" dirty="0">
                <a:latin typeface="+mj-lt"/>
              </a:rPr>
              <a:t>Click to add title</a:t>
            </a:r>
            <a:endParaRPr lang="en-US" dirty="0"/>
          </a:p>
        </p:txBody>
      </p:sp>
      <p:sp>
        <p:nvSpPr>
          <p:cNvPr id="3" name="文本占位符 2"/>
          <p:cNvSpPr>
            <a:spLocks noGrp="1"/>
          </p:cNvSpPr>
          <p:nvPr userDrawn="1">
            <p:ph type="body" idx="1"/>
            <p:custDataLst>
              <p:tags r:id="rId20"/>
            </p:custDataLst>
          </p:nvPr>
        </p:nvSpPr>
        <p:spPr>
          <a:xfrm>
            <a:off x="835152" y="1562099"/>
            <a:ext cx="12960000" cy="5848350"/>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userDrawn="1">
            <p:ph type="dt" sz="half" idx="2"/>
            <p:custDataLst>
              <p:tags r:id="rId21"/>
            </p:custDataLst>
          </p:nvPr>
        </p:nvSpPr>
        <p:spPr>
          <a:xfrm>
            <a:off x="835152" y="7627620"/>
            <a:ext cx="3291840" cy="438150"/>
          </a:xfrm>
          <a:prstGeom prst="rect">
            <a:avLst/>
          </a:prstGeom>
        </p:spPr>
        <p:txBody>
          <a:bodyPr vert="horz" lIns="91440" tIns="45720" rIns="91440" bIns="45720" rtlCol="0" anchor="ctr"/>
          <a:lstStyle>
            <a:lvl1pPr algn="l">
              <a:defRPr sz="1440">
                <a:solidFill>
                  <a:schemeClr val="tx1">
                    <a:tint val="75000"/>
                  </a:schemeClr>
                </a:solidFill>
                <a:latin typeface="+mn-lt"/>
                <a:ea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userDrawn="1">
            <p:ph type="ftr" sz="quarter" idx="3"/>
            <p:custDataLst>
              <p:tags r:id="rId22"/>
            </p:custDataLst>
          </p:nvPr>
        </p:nvSpPr>
        <p:spPr>
          <a:xfrm>
            <a:off x="4846320" y="7627620"/>
            <a:ext cx="4937760" cy="438150"/>
          </a:xfrm>
          <a:prstGeom prst="rect">
            <a:avLst/>
          </a:prstGeom>
        </p:spPr>
        <p:txBody>
          <a:bodyPr vert="horz" lIns="91440" tIns="45720" rIns="91440" bIns="45720" rtlCol="0" anchor="ctr"/>
          <a:lstStyle>
            <a:lvl1pPr algn="ctr">
              <a:defRPr sz="1440">
                <a:solidFill>
                  <a:schemeClr val="tx1">
                    <a:tint val="75000"/>
                  </a:schemeClr>
                </a:solidFill>
                <a:latin typeface="+mn-lt"/>
                <a:ea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userDrawn="1">
            <p:ph type="sldNum" sz="quarter" idx="4"/>
            <p:custDataLst>
              <p:tags r:id="rId23"/>
            </p:custDataLst>
          </p:nvPr>
        </p:nvSpPr>
        <p:spPr>
          <a:xfrm>
            <a:off x="10504780" y="7627620"/>
            <a:ext cx="3291840" cy="438150"/>
          </a:xfrm>
          <a:prstGeom prst="rect">
            <a:avLst/>
          </a:prstGeom>
        </p:spPr>
        <p:txBody>
          <a:bodyPr vert="horz" lIns="91440" tIns="45720" rIns="91440" bIns="45720" rtlCol="0" anchor="ctr"/>
          <a:lstStyle>
            <a:lvl1pPr algn="r">
              <a:defRPr sz="1440">
                <a:solidFill>
                  <a:schemeClr val="tx1">
                    <a:tint val="75000"/>
                  </a:schemeClr>
                </a:solidFill>
                <a:latin typeface="+mn-lt"/>
                <a:ea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xStyles>
    <p:titleStyle>
      <a:lvl1pPr algn="l" defTabSz="1097280" rtl="0" eaLnBrk="1" latinLnBrk="0" hangingPunct="1">
        <a:lnSpc>
          <a:spcPct val="100000"/>
        </a:lnSpc>
        <a:spcBef>
          <a:spcPct val="0"/>
        </a:spcBef>
        <a:buNone/>
        <a:defRPr sz="3840" b="1" kern="1200">
          <a:solidFill>
            <a:schemeClr val="tx2">
              <a:lumMod val="90000"/>
              <a:lumOff val="10000"/>
            </a:schemeClr>
          </a:solidFill>
          <a:latin typeface="Arial" panose="020B0604020202020204" pitchFamily="34" charset="0"/>
          <a:ea typeface="+mj-ea"/>
          <a:cs typeface="Arial" panose="020B0604020202020204" pitchFamily="34" charset="0"/>
          <a:sym typeface="Arial" panose="020B0604020202020204" pitchFamily="34" charset="0"/>
        </a:defRPr>
      </a:lvl1pPr>
    </p:titleStyle>
    <p:bodyStyle>
      <a:lvl1pPr marL="274320" indent="-274320" algn="l" defTabSz="1097280" rtl="0" eaLnBrk="1" latinLnBrk="0" hangingPunct="1">
        <a:lnSpc>
          <a:spcPct val="130000"/>
        </a:lnSpc>
        <a:spcBef>
          <a:spcPts val="1200"/>
        </a:spcBef>
        <a:buFont typeface="Arial" panose="020B0604020202020204" pitchFamily="34" charset="0"/>
        <a:buChar char="•"/>
        <a:defRPr sz="2400" kern="1200">
          <a:solidFill>
            <a:schemeClr val="tx2">
              <a:lumMod val="90000"/>
              <a:lumOff val="1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646430" indent="-247650" algn="l" defTabSz="1097280" rtl="0" eaLnBrk="1" latinLnBrk="0" hangingPunct="1">
        <a:lnSpc>
          <a:spcPct val="130000"/>
        </a:lnSpc>
        <a:spcBef>
          <a:spcPts val="0"/>
        </a:spcBef>
        <a:buFont typeface="Arial" panose="020B0604020202020204" pitchFamily="34" charset="0"/>
        <a:buChar char="•"/>
        <a:defRPr sz="2160" kern="1200">
          <a:solidFill>
            <a:schemeClr val="tx2">
              <a:lumMod val="90000"/>
              <a:lumOff val="10000"/>
            </a:schemeClr>
          </a:solidFill>
          <a:latin typeface="+mn-lt"/>
          <a:ea typeface="+mn-ea"/>
          <a:cs typeface="+mn-cs"/>
        </a:defRPr>
      </a:lvl2pPr>
      <a:lvl3pPr marL="958850" indent="-194310" algn="l" defTabSz="1097280" rtl="0" eaLnBrk="1" latinLnBrk="0" hangingPunct="1">
        <a:lnSpc>
          <a:spcPct val="130000"/>
        </a:lnSpc>
        <a:spcBef>
          <a:spcPts val="0"/>
        </a:spcBef>
        <a:buFont typeface="Arial" panose="020B0604020202020204" pitchFamily="34" charset="0"/>
        <a:buChar char="•"/>
        <a:defRPr sz="1920" kern="1200">
          <a:solidFill>
            <a:schemeClr val="tx2">
              <a:lumMod val="90000"/>
              <a:lumOff val="10000"/>
            </a:schemeClr>
          </a:solidFill>
          <a:latin typeface="+mn-lt"/>
          <a:ea typeface="+mn-ea"/>
          <a:cs typeface="+mn-cs"/>
        </a:defRPr>
      </a:lvl3pPr>
      <a:lvl4pPr marL="1236980" indent="-179070" algn="l" defTabSz="1097280" rtl="0" eaLnBrk="1" latinLnBrk="0" hangingPunct="1">
        <a:lnSpc>
          <a:spcPct val="130000"/>
        </a:lnSpc>
        <a:spcBef>
          <a:spcPts val="0"/>
        </a:spcBef>
        <a:buFont typeface="Arial" panose="020B0604020202020204" pitchFamily="34" charset="0"/>
        <a:buChar char="•"/>
        <a:defRPr sz="1680" kern="1200">
          <a:solidFill>
            <a:schemeClr val="tx2">
              <a:lumMod val="90000"/>
              <a:lumOff val="10000"/>
            </a:schemeClr>
          </a:solidFill>
          <a:latin typeface="+mn-lt"/>
          <a:ea typeface="+mn-ea"/>
          <a:cs typeface="+mn-cs"/>
        </a:defRPr>
      </a:lvl4pPr>
      <a:lvl5pPr marL="1482090" indent="-152400" algn="l" defTabSz="1097280" rtl="0" eaLnBrk="1" latinLnBrk="0" hangingPunct="1">
        <a:lnSpc>
          <a:spcPct val="130000"/>
        </a:lnSpc>
        <a:spcBef>
          <a:spcPts val="0"/>
        </a:spcBef>
        <a:buFont typeface="Arial" panose="020B0604020202020204" pitchFamily="34" charset="0"/>
        <a:buChar char="•"/>
        <a:defRPr sz="1440" kern="1200">
          <a:solidFill>
            <a:schemeClr val="tx2">
              <a:lumMod val="90000"/>
              <a:lumOff val="10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4"/>
            </p:custDataLst>
          </p:nvPr>
        </p:nvSpPr>
        <p:spPr>
          <a:xfrm>
            <a:off x="730080" y="730080"/>
            <a:ext cx="13163040" cy="846720"/>
          </a:xfrm>
          <a:prstGeom prst="rect">
            <a:avLst/>
          </a:prstGeom>
        </p:spPr>
        <p:txBody>
          <a:bodyPr vert="horz" lIns="90170" tIns="46990" rIns="90170" bIns="46990" rtlCol="0" anchor="ctr" anchorCtr="0">
            <a:normAutofit/>
          </a:bodyPr>
          <a:lstStyle/>
          <a:p>
            <a:r>
              <a:rPr lang="en-US" dirty="0"/>
              <a:t>Click to add title</a:t>
            </a:r>
            <a:endParaRPr lang="en-US" dirty="0"/>
          </a:p>
        </p:txBody>
      </p:sp>
      <p:sp>
        <p:nvSpPr>
          <p:cNvPr id="3" name="文本占位符 2"/>
          <p:cNvSpPr>
            <a:spLocks noGrp="1"/>
          </p:cNvSpPr>
          <p:nvPr>
            <p:ph type="body" idx="1"/>
            <p:custDataLst>
              <p:tags r:id="rId5"/>
            </p:custDataLst>
          </p:nvPr>
        </p:nvSpPr>
        <p:spPr>
          <a:xfrm>
            <a:off x="730080" y="1788480"/>
            <a:ext cx="13163040" cy="5711040"/>
          </a:xfrm>
          <a:prstGeom prst="rect">
            <a:avLst/>
          </a:prstGeom>
        </p:spPr>
        <p:txBody>
          <a:bodyPr vert="horz" lIns="90000" tIns="46800" rIns="90000" bIns="46800" rtlCol="0">
            <a:normAutofit/>
          </a:bodyPr>
          <a:lstStyle/>
          <a:p>
            <a:pPr lvl="0"/>
            <a:r>
              <a:rPr lang="en-US" dirty="0"/>
              <a:t>Click to add text</a:t>
            </a:r>
            <a:endParaRPr lang="en-US" dirty="0"/>
          </a:p>
        </p:txBody>
      </p:sp>
      <p:sp>
        <p:nvSpPr>
          <p:cNvPr id="4" name="日期占位符 3"/>
          <p:cNvSpPr>
            <a:spLocks noGrp="1"/>
          </p:cNvSpPr>
          <p:nvPr>
            <p:ph type="dt" sz="half" idx="2"/>
            <p:custDataLst>
              <p:tags r:id="rId6"/>
            </p:custDataLst>
          </p:nvPr>
        </p:nvSpPr>
        <p:spPr>
          <a:xfrm>
            <a:off x="734400" y="7577280"/>
            <a:ext cx="3240000" cy="38016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7"/>
            </p:custDataLst>
          </p:nvPr>
        </p:nvSpPr>
        <p:spPr>
          <a:xfrm>
            <a:off x="4939200" y="7577280"/>
            <a:ext cx="4752000" cy="38016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mn-lt"/>
                <a:sym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8"/>
            </p:custDataLst>
          </p:nvPr>
        </p:nvSpPr>
        <p:spPr>
          <a:xfrm>
            <a:off x="10653120" y="7577280"/>
            <a:ext cx="3240000" cy="38016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mn-lt"/>
                <a:sym typeface="Arial" panose="020B0604020202020204" pitchFamily="34" charset="0"/>
              </a:defRPr>
            </a:lvl1pPr>
          </a:lstStyle>
          <a:p>
            <a:fld id="{49AE70B2-8BF9-45C0-BB95-33D1B9D3A85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xStyles>
    <p:titleStyle>
      <a:lvl1pPr algn="l" defTabSz="1097280" rtl="0" eaLnBrk="1" fontAlgn="auto" latinLnBrk="0" hangingPunct="1">
        <a:lnSpc>
          <a:spcPct val="100000"/>
        </a:lnSpc>
        <a:spcBef>
          <a:spcPct val="0"/>
        </a:spcBef>
        <a:buNone/>
        <a:defRPr sz="4320" b="1" u="none" strike="noStrike" kern="1200" cap="none" spc="300" normalizeH="0" baseline="0">
          <a:solidFill>
            <a:schemeClr val="tx1">
              <a:lumMod val="85000"/>
              <a:lumOff val="15000"/>
            </a:schemeClr>
          </a:solidFill>
          <a:uFillTx/>
          <a:latin typeface="+mj-lt"/>
          <a:ea typeface="+mj-ea"/>
        </a:defRPr>
      </a:lvl1pPr>
    </p:titleStyle>
    <p:bodyStyle>
      <a:lvl1pPr marL="274320" indent="-274320" algn="l" defTabSz="1097280" rtl="0" eaLnBrk="1" fontAlgn="auto" latinLnBrk="0" hangingPunct="1">
        <a:lnSpc>
          <a:spcPct val="130000"/>
        </a:lnSpc>
        <a:spcBef>
          <a:spcPts val="0"/>
        </a:spcBef>
        <a:spcAft>
          <a:spcPts val="1000"/>
        </a:spcAft>
        <a:buFont typeface="Arial" panose="020B0604020202020204" pitchFamily="34" charset="0"/>
        <a:buChar char="●"/>
        <a:defRPr sz="2160" u="none" strike="noStrike" kern="1200" cap="none" spc="150" normalizeH="0" baseline="0">
          <a:solidFill>
            <a:schemeClr val="tx1">
              <a:lumMod val="65000"/>
              <a:lumOff val="35000"/>
            </a:schemeClr>
          </a:solidFill>
          <a:uFillTx/>
          <a:latin typeface="+mn-lt"/>
          <a:ea typeface="+mn-ea"/>
          <a:sym typeface="Arial" panose="020B0604020202020204" pitchFamily="34" charset="0"/>
        </a:defRPr>
      </a:lvl1pPr>
      <a:lvl2pPr marL="822960" indent="-274320" algn="l" defTabSz="1097280" rtl="0" eaLnBrk="1" fontAlgn="auto" latinLnBrk="0" hangingPunct="1">
        <a:lnSpc>
          <a:spcPct val="120000"/>
        </a:lnSpc>
        <a:spcBef>
          <a:spcPts val="0"/>
        </a:spcBef>
        <a:spcAft>
          <a:spcPts val="600"/>
        </a:spcAft>
        <a:buFont typeface="Arial" panose="020B0604020202020204" pitchFamily="34" charset="0"/>
        <a:buChar char="●"/>
        <a:tabLst>
          <a:tab pos="1931670" algn="l"/>
          <a:tab pos="1931670" algn="l"/>
          <a:tab pos="1931670" algn="l"/>
          <a:tab pos="1931670" algn="l"/>
        </a:tabLst>
        <a:defRPr sz="1920" u="none" strike="noStrike" kern="1200" cap="none" spc="150" normalizeH="0" baseline="0">
          <a:solidFill>
            <a:schemeClr val="tx1">
              <a:lumMod val="65000"/>
              <a:lumOff val="35000"/>
            </a:schemeClr>
          </a:solidFill>
          <a:uFillTx/>
          <a:latin typeface="Arial" panose="020B0604020202020204" pitchFamily="34" charset="0"/>
        </a:defRPr>
      </a:lvl2pPr>
      <a:lvl3pPr marL="1371600" indent="-274320" algn="l" defTabSz="1097280" rtl="0" eaLnBrk="1" fontAlgn="auto" latinLnBrk="0" hangingPunct="1">
        <a:lnSpc>
          <a:spcPct val="120000"/>
        </a:lnSpc>
        <a:spcBef>
          <a:spcPts val="0"/>
        </a:spcBef>
        <a:spcAft>
          <a:spcPts val="600"/>
        </a:spcAft>
        <a:buFont typeface="Arial" panose="020B0604020202020204" pitchFamily="34" charset="0"/>
        <a:buChar char="●"/>
        <a:defRPr sz="1920" u="none" strike="noStrike" kern="1200" cap="none" spc="150" normalizeH="0" baseline="0">
          <a:solidFill>
            <a:schemeClr val="tx1">
              <a:lumMod val="65000"/>
              <a:lumOff val="35000"/>
            </a:schemeClr>
          </a:solidFill>
          <a:uFillTx/>
          <a:latin typeface="Arial" panose="020B0604020202020204" pitchFamily="34" charset="0"/>
        </a:defRPr>
      </a:lvl3pPr>
      <a:lvl4pPr marL="1920240" indent="-274320" algn="l" defTabSz="1097280" rtl="0" eaLnBrk="1" fontAlgn="auto" latinLnBrk="0" hangingPunct="1">
        <a:lnSpc>
          <a:spcPct val="120000"/>
        </a:lnSpc>
        <a:spcBef>
          <a:spcPts val="0"/>
        </a:spcBef>
        <a:spcAft>
          <a:spcPts val="300"/>
        </a:spcAft>
        <a:buFont typeface="Wingdings" panose="05000000000000000000" charset="0"/>
        <a:buChar char=""/>
        <a:defRPr sz="1680" u="none" strike="noStrike" kern="1200" cap="none" spc="150" normalizeH="0" baseline="0">
          <a:solidFill>
            <a:schemeClr val="tx1">
              <a:lumMod val="65000"/>
              <a:lumOff val="35000"/>
            </a:schemeClr>
          </a:solidFill>
          <a:uFillTx/>
          <a:latin typeface="Arial" panose="020B0604020202020204" pitchFamily="34" charset="0"/>
        </a:defRPr>
      </a:lvl4pPr>
      <a:lvl5pPr marL="2468880" indent="-274320" algn="l" defTabSz="1097280" rtl="0" eaLnBrk="1" fontAlgn="auto" latinLnBrk="0" hangingPunct="1">
        <a:lnSpc>
          <a:spcPct val="120000"/>
        </a:lnSpc>
        <a:spcBef>
          <a:spcPts val="0"/>
        </a:spcBef>
        <a:spcAft>
          <a:spcPts val="300"/>
        </a:spcAft>
        <a:buFont typeface="Arial" panose="020B0604020202020204" pitchFamily="34" charset="0"/>
        <a:buChar char="•"/>
        <a:defRPr sz="1680" u="none" strike="noStrike" kern="1200" cap="none" spc="150" normalizeH="0" baseline="0">
          <a:solidFill>
            <a:schemeClr val="tx1">
              <a:lumMod val="65000"/>
              <a:lumOff val="35000"/>
            </a:schemeClr>
          </a:solidFill>
          <a:uFillTx/>
          <a:latin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p:bodyStyle>
    <p:otherStyle>
      <a:defPPr>
        <a:defRPr lang="en-US"/>
      </a:defPPr>
      <a:lvl1pPr marL="0" algn="l" defTabSz="1097280" rtl="0" eaLnBrk="1" latinLnBrk="0" hangingPunct="1">
        <a:defRPr sz="2160" kern="1200">
          <a:solidFill>
            <a:schemeClr val="tx1"/>
          </a:solidFill>
          <a:latin typeface="+mn-lt"/>
        </a:defRPr>
      </a:lvl1pPr>
      <a:lvl2pPr marL="548640" algn="l" defTabSz="1097280" rtl="0" eaLnBrk="1" latinLnBrk="0" hangingPunct="1">
        <a:defRPr sz="2160" kern="1200">
          <a:solidFill>
            <a:schemeClr val="tx1"/>
          </a:solidFill>
          <a:latin typeface="+mn-lt"/>
        </a:defRPr>
      </a:lvl2pPr>
      <a:lvl3pPr marL="1097280" algn="l" defTabSz="1097280" rtl="0" eaLnBrk="1" latinLnBrk="0" hangingPunct="1">
        <a:defRPr sz="2160" kern="1200">
          <a:solidFill>
            <a:schemeClr val="tx1"/>
          </a:solidFill>
          <a:latin typeface="+mn-lt"/>
        </a:defRPr>
      </a:lvl3pPr>
      <a:lvl4pPr marL="1645920" algn="l" defTabSz="1097280" rtl="0" eaLnBrk="1" latinLnBrk="0" hangingPunct="1">
        <a:defRPr sz="2160" kern="1200">
          <a:solidFill>
            <a:schemeClr val="tx1"/>
          </a:solidFill>
          <a:latin typeface="+mn-lt"/>
        </a:defRPr>
      </a:lvl4pPr>
      <a:lvl5pPr marL="2194560" algn="l" defTabSz="1097280" rtl="0" eaLnBrk="1" latinLnBrk="0" hangingPunct="1">
        <a:defRPr sz="2160" kern="1200">
          <a:solidFill>
            <a:schemeClr val="tx1"/>
          </a:solidFill>
          <a:latin typeface="+mn-lt"/>
        </a:defRPr>
      </a:lvl5pPr>
      <a:lvl6pPr marL="2743200" algn="l" defTabSz="1097280" rtl="0" eaLnBrk="1" latinLnBrk="0" hangingPunct="1">
        <a:defRPr sz="2160" kern="1200">
          <a:solidFill>
            <a:schemeClr val="tx1"/>
          </a:solidFill>
          <a:latin typeface="+mn-lt"/>
        </a:defRPr>
      </a:lvl6pPr>
      <a:lvl7pPr marL="3291840" algn="l" defTabSz="1097280" rtl="0" eaLnBrk="1" latinLnBrk="0" hangingPunct="1">
        <a:defRPr sz="2160" kern="1200">
          <a:solidFill>
            <a:schemeClr val="tx1"/>
          </a:solidFill>
          <a:latin typeface="+mn-lt"/>
        </a:defRPr>
      </a:lvl7pPr>
      <a:lvl8pPr marL="3840480" algn="l" defTabSz="1097280" rtl="0" eaLnBrk="1" latinLnBrk="0" hangingPunct="1">
        <a:defRPr sz="2160" kern="1200">
          <a:solidFill>
            <a:schemeClr val="tx1"/>
          </a:solidFill>
          <a:latin typeface="+mn-lt"/>
        </a:defRPr>
      </a:lvl8pPr>
      <a:lvl9pPr marL="4389120" algn="l" defTabSz="1097280" rtl="0" eaLnBrk="1" latinLnBrk="0" hangingPunct="1">
        <a:defRPr sz="2160" kern="120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4"/>
            </p:custDataLst>
          </p:nvPr>
        </p:nvSpPr>
        <p:spPr>
          <a:xfrm>
            <a:off x="730080" y="730080"/>
            <a:ext cx="13163040" cy="846720"/>
          </a:xfrm>
          <a:prstGeom prst="rect">
            <a:avLst/>
          </a:prstGeom>
        </p:spPr>
        <p:txBody>
          <a:bodyPr vert="horz" lIns="90170" tIns="46990" rIns="90170" bIns="46990" rtlCol="0" anchor="ctr" anchorCtr="0">
            <a:normAutofit/>
          </a:bodyPr>
          <a:lstStyle/>
          <a:p>
            <a:r>
              <a:rPr lang="en-US" dirty="0"/>
              <a:t>Click to add title</a:t>
            </a:r>
            <a:endParaRPr lang="en-US" dirty="0"/>
          </a:p>
        </p:txBody>
      </p:sp>
      <p:sp>
        <p:nvSpPr>
          <p:cNvPr id="3" name="文本占位符 2"/>
          <p:cNvSpPr>
            <a:spLocks noGrp="1"/>
          </p:cNvSpPr>
          <p:nvPr>
            <p:ph type="body" idx="1"/>
            <p:custDataLst>
              <p:tags r:id="rId5"/>
            </p:custDataLst>
          </p:nvPr>
        </p:nvSpPr>
        <p:spPr>
          <a:xfrm>
            <a:off x="730080" y="1788480"/>
            <a:ext cx="13163040" cy="5711040"/>
          </a:xfrm>
          <a:prstGeom prst="rect">
            <a:avLst/>
          </a:prstGeom>
        </p:spPr>
        <p:txBody>
          <a:bodyPr vert="horz" lIns="90000" tIns="46800" rIns="90000" bIns="46800" rtlCol="0">
            <a:normAutofit/>
          </a:bodyPr>
          <a:lstStyle/>
          <a:p>
            <a:pPr lvl="0"/>
            <a:r>
              <a:rPr lang="en-US" dirty="0"/>
              <a:t>Click to add text</a:t>
            </a:r>
            <a:endParaRPr lang="en-US" dirty="0"/>
          </a:p>
        </p:txBody>
      </p:sp>
      <p:sp>
        <p:nvSpPr>
          <p:cNvPr id="4" name="日期占位符 3"/>
          <p:cNvSpPr>
            <a:spLocks noGrp="1"/>
          </p:cNvSpPr>
          <p:nvPr>
            <p:ph type="dt" sz="half" idx="2"/>
            <p:custDataLst>
              <p:tags r:id="rId6"/>
            </p:custDataLst>
          </p:nvPr>
        </p:nvSpPr>
        <p:spPr>
          <a:xfrm>
            <a:off x="734400" y="7577280"/>
            <a:ext cx="3240000" cy="38016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7"/>
            </p:custDataLst>
          </p:nvPr>
        </p:nvSpPr>
        <p:spPr>
          <a:xfrm>
            <a:off x="4939200" y="7577280"/>
            <a:ext cx="4752000" cy="38016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mn-lt"/>
                <a:sym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8"/>
            </p:custDataLst>
          </p:nvPr>
        </p:nvSpPr>
        <p:spPr>
          <a:xfrm>
            <a:off x="10653120" y="7577280"/>
            <a:ext cx="3240000" cy="38016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mn-lt"/>
                <a:sym typeface="Arial" panose="020B0604020202020204" pitchFamily="34" charset="0"/>
              </a:defRPr>
            </a:lvl1pPr>
          </a:lstStyle>
          <a:p>
            <a:fld id="{49AE70B2-8BF9-45C0-BB95-33D1B9D3A85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xStyles>
    <p:titleStyle>
      <a:lvl1pPr algn="l" defTabSz="1097280" rtl="0" eaLnBrk="1" fontAlgn="auto" latinLnBrk="0" hangingPunct="1">
        <a:lnSpc>
          <a:spcPct val="100000"/>
        </a:lnSpc>
        <a:spcBef>
          <a:spcPct val="0"/>
        </a:spcBef>
        <a:buNone/>
        <a:defRPr sz="4320" b="1" u="none" strike="noStrike" kern="1200" cap="none" spc="300" normalizeH="0" baseline="0">
          <a:solidFill>
            <a:schemeClr val="tx1">
              <a:lumMod val="85000"/>
              <a:lumOff val="15000"/>
            </a:schemeClr>
          </a:solidFill>
          <a:uFillTx/>
          <a:latin typeface="+mj-lt"/>
          <a:ea typeface="+mj-ea"/>
        </a:defRPr>
      </a:lvl1pPr>
    </p:titleStyle>
    <p:bodyStyle>
      <a:lvl1pPr marL="274320" indent="-274320" algn="l" defTabSz="1097280" rtl="0" eaLnBrk="1" fontAlgn="auto" latinLnBrk="0" hangingPunct="1">
        <a:lnSpc>
          <a:spcPct val="130000"/>
        </a:lnSpc>
        <a:spcBef>
          <a:spcPts val="0"/>
        </a:spcBef>
        <a:spcAft>
          <a:spcPts val="1000"/>
        </a:spcAft>
        <a:buFont typeface="Arial" panose="020B0604020202020204" pitchFamily="34" charset="0"/>
        <a:buChar char="●"/>
        <a:defRPr sz="2160" u="none" strike="noStrike" kern="1200" cap="none" spc="150" normalizeH="0" baseline="0">
          <a:solidFill>
            <a:schemeClr val="tx1">
              <a:lumMod val="65000"/>
              <a:lumOff val="35000"/>
            </a:schemeClr>
          </a:solidFill>
          <a:uFillTx/>
          <a:latin typeface="+mn-lt"/>
          <a:ea typeface="+mn-ea"/>
        </a:defRPr>
      </a:lvl1pPr>
      <a:lvl2pPr marL="822960" indent="-274320" algn="l" defTabSz="1097280" rtl="0" eaLnBrk="1" fontAlgn="auto" latinLnBrk="0" hangingPunct="1">
        <a:lnSpc>
          <a:spcPct val="120000"/>
        </a:lnSpc>
        <a:spcBef>
          <a:spcPts val="0"/>
        </a:spcBef>
        <a:spcAft>
          <a:spcPts val="600"/>
        </a:spcAft>
        <a:buFont typeface="Arial" panose="020B0604020202020204" pitchFamily="34" charset="0"/>
        <a:buChar char="●"/>
        <a:tabLst>
          <a:tab pos="1931670" algn="l"/>
          <a:tab pos="1931670" algn="l"/>
          <a:tab pos="1931670" algn="l"/>
          <a:tab pos="1931670" algn="l"/>
        </a:tabLst>
        <a:defRPr sz="1920" u="none" strike="noStrike" kern="1200" cap="none" spc="150" normalizeH="0" baseline="0">
          <a:solidFill>
            <a:schemeClr val="tx1">
              <a:lumMod val="65000"/>
              <a:lumOff val="35000"/>
            </a:schemeClr>
          </a:solidFill>
          <a:uFillTx/>
          <a:latin typeface="+mn-ea"/>
        </a:defRPr>
      </a:lvl2pPr>
      <a:lvl3pPr marL="1371600" indent="-274320" algn="l" defTabSz="1097280" rtl="0" eaLnBrk="1" fontAlgn="auto" latinLnBrk="0" hangingPunct="1">
        <a:lnSpc>
          <a:spcPct val="120000"/>
        </a:lnSpc>
        <a:spcBef>
          <a:spcPts val="0"/>
        </a:spcBef>
        <a:spcAft>
          <a:spcPts val="600"/>
        </a:spcAft>
        <a:buFont typeface="Arial" panose="020B0604020202020204" pitchFamily="34" charset="0"/>
        <a:buChar char="●"/>
        <a:defRPr sz="1920" u="none" strike="noStrike" kern="1200" cap="none" spc="150" normalizeH="0" baseline="0">
          <a:solidFill>
            <a:schemeClr val="tx1">
              <a:lumMod val="65000"/>
              <a:lumOff val="35000"/>
            </a:schemeClr>
          </a:solidFill>
          <a:uFillTx/>
          <a:latin typeface="+mn-ea"/>
        </a:defRPr>
      </a:lvl3pPr>
      <a:lvl4pPr marL="1920240" indent="-274320" algn="l" defTabSz="1097280" rtl="0" eaLnBrk="1" fontAlgn="auto" latinLnBrk="0" hangingPunct="1">
        <a:lnSpc>
          <a:spcPct val="120000"/>
        </a:lnSpc>
        <a:spcBef>
          <a:spcPts val="0"/>
        </a:spcBef>
        <a:spcAft>
          <a:spcPts val="300"/>
        </a:spcAft>
        <a:buFont typeface="Wingdings" panose="05000000000000000000" charset="0"/>
        <a:buChar char=""/>
        <a:defRPr sz="1680" u="none" strike="noStrike" kern="1200" cap="none" spc="150" normalizeH="0" baseline="0">
          <a:solidFill>
            <a:schemeClr val="tx1">
              <a:lumMod val="65000"/>
              <a:lumOff val="35000"/>
            </a:schemeClr>
          </a:solidFill>
          <a:uFillTx/>
          <a:latin typeface="+mn-ea"/>
        </a:defRPr>
      </a:lvl4pPr>
      <a:lvl5pPr marL="2468880" indent="-274320" algn="l" defTabSz="1097280" rtl="0" eaLnBrk="1" fontAlgn="auto" latinLnBrk="0" hangingPunct="1">
        <a:lnSpc>
          <a:spcPct val="120000"/>
        </a:lnSpc>
        <a:spcBef>
          <a:spcPts val="0"/>
        </a:spcBef>
        <a:spcAft>
          <a:spcPts val="300"/>
        </a:spcAft>
        <a:buFont typeface="Arial" panose="020B0604020202020204" pitchFamily="34" charset="0"/>
        <a:buChar char="•"/>
        <a:defRPr sz="1680" u="none" strike="noStrike" kern="1200" cap="none" spc="150" normalizeH="0" baseline="0">
          <a:solidFill>
            <a:schemeClr val="tx1">
              <a:lumMod val="65000"/>
              <a:lumOff val="35000"/>
            </a:schemeClr>
          </a:solidFill>
          <a:uFillTx/>
          <a:latin typeface="+mn-ea"/>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p:bodyStyle>
    <p:otherStyle>
      <a:defPPr>
        <a:defRPr lang="en-US"/>
      </a:defPPr>
      <a:lvl1pPr marL="0" algn="l" defTabSz="1097280" rtl="0" eaLnBrk="1" latinLnBrk="0" hangingPunct="1">
        <a:defRPr sz="2160" kern="1200">
          <a:solidFill>
            <a:schemeClr val="tx1"/>
          </a:solidFill>
          <a:latin typeface="+mn-lt"/>
        </a:defRPr>
      </a:lvl1pPr>
      <a:lvl2pPr marL="548640" algn="l" defTabSz="1097280" rtl="0" eaLnBrk="1" latinLnBrk="0" hangingPunct="1">
        <a:defRPr sz="2160" kern="1200">
          <a:solidFill>
            <a:schemeClr val="tx1"/>
          </a:solidFill>
          <a:latin typeface="+mn-lt"/>
        </a:defRPr>
      </a:lvl2pPr>
      <a:lvl3pPr marL="1097280" algn="l" defTabSz="1097280" rtl="0" eaLnBrk="1" latinLnBrk="0" hangingPunct="1">
        <a:defRPr sz="2160" kern="1200">
          <a:solidFill>
            <a:schemeClr val="tx1"/>
          </a:solidFill>
          <a:latin typeface="+mn-lt"/>
        </a:defRPr>
      </a:lvl3pPr>
      <a:lvl4pPr marL="1645920" algn="l" defTabSz="1097280" rtl="0" eaLnBrk="1" latinLnBrk="0" hangingPunct="1">
        <a:defRPr sz="2160" kern="1200">
          <a:solidFill>
            <a:schemeClr val="tx1"/>
          </a:solidFill>
          <a:latin typeface="+mn-lt"/>
        </a:defRPr>
      </a:lvl4pPr>
      <a:lvl5pPr marL="2194560" algn="l" defTabSz="1097280" rtl="0" eaLnBrk="1" latinLnBrk="0" hangingPunct="1">
        <a:defRPr sz="2160" kern="1200">
          <a:solidFill>
            <a:schemeClr val="tx1"/>
          </a:solidFill>
          <a:latin typeface="+mn-lt"/>
        </a:defRPr>
      </a:lvl5pPr>
      <a:lvl6pPr marL="2743200" algn="l" defTabSz="1097280" rtl="0" eaLnBrk="1" latinLnBrk="0" hangingPunct="1">
        <a:defRPr sz="2160" kern="1200">
          <a:solidFill>
            <a:schemeClr val="tx1"/>
          </a:solidFill>
          <a:latin typeface="+mn-lt"/>
        </a:defRPr>
      </a:lvl6pPr>
      <a:lvl7pPr marL="3291840" algn="l" defTabSz="1097280" rtl="0" eaLnBrk="1" latinLnBrk="0" hangingPunct="1">
        <a:defRPr sz="2160" kern="1200">
          <a:solidFill>
            <a:schemeClr val="tx1"/>
          </a:solidFill>
          <a:latin typeface="+mn-lt"/>
        </a:defRPr>
      </a:lvl7pPr>
      <a:lvl8pPr marL="3840480" algn="l" defTabSz="1097280" rtl="0" eaLnBrk="1" latinLnBrk="0" hangingPunct="1">
        <a:defRPr sz="2160" kern="1200">
          <a:solidFill>
            <a:schemeClr val="tx1"/>
          </a:solidFill>
          <a:latin typeface="+mn-lt"/>
        </a:defRPr>
      </a:lvl8pPr>
      <a:lvl9pPr marL="4389120" algn="l" defTabSz="1097280" rtl="0" eaLnBrk="1" latinLnBrk="0" hangingPunct="1">
        <a:defRPr sz="2160" kern="1200">
          <a:solidFill>
            <a:schemeClr val="tx1"/>
          </a:solidFill>
          <a:latin typeface="+mn-l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1" name="Rectangle 41712_#color_$lt2_$lt1-2499&amp;2004"/>
          <p:cNvSpPr/>
          <p:nvPr userDrawn="1">
            <p:custDataLst>
              <p:tags r:id="rId12"/>
            </p:custDataLst>
          </p:nvPr>
        </p:nvSpPr>
        <p:spPr>
          <a:xfrm>
            <a:off x="1440" y="0"/>
            <a:ext cx="14627520" cy="82296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3"/>
            </p:custDataLst>
          </p:nvPr>
        </p:nvSpPr>
        <p:spPr>
          <a:xfrm>
            <a:off x="833760" y="432000"/>
            <a:ext cx="12960000" cy="864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4"/>
            </p:custDataLst>
          </p:nvPr>
        </p:nvSpPr>
        <p:spPr>
          <a:xfrm>
            <a:off x="833759" y="1637280"/>
            <a:ext cx="12959999" cy="5775840"/>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5"/>
            </p:custDataLst>
          </p:nvPr>
        </p:nvSpPr>
        <p:spPr>
          <a:xfrm>
            <a:off x="833760" y="7627620"/>
            <a:ext cx="3291840" cy="438150"/>
          </a:xfrm>
          <a:prstGeom prst="rect">
            <a:avLst/>
          </a:prstGeom>
        </p:spPr>
        <p:txBody>
          <a:bodyPr vert="horz" wrap="square" lIns="91440" tIns="45720" rIns="91440" bIns="45720" rtlCol="0" anchor="ctr">
            <a:normAutofit/>
          </a:bodyPr>
          <a:lstStyle>
            <a:lvl1pPr algn="l">
              <a:defRPr sz="1440">
                <a:solidFill>
                  <a:schemeClr val="tx1">
                    <a:tint val="75000"/>
                  </a:schemeClr>
                </a:solidFill>
                <a:latin typeface="+mn-lt"/>
                <a:ea typeface="+mn-ea"/>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6"/>
            </p:custDataLst>
          </p:nvPr>
        </p:nvSpPr>
        <p:spPr>
          <a:xfrm>
            <a:off x="4846320" y="7627620"/>
            <a:ext cx="4937760" cy="438150"/>
          </a:xfrm>
          <a:prstGeom prst="rect">
            <a:avLst/>
          </a:prstGeom>
        </p:spPr>
        <p:txBody>
          <a:bodyPr vert="horz" lIns="91440" tIns="45720" rIns="91440" bIns="45720" rtlCol="0" anchor="ctr">
            <a:normAutofit/>
          </a:bodyPr>
          <a:lstStyle>
            <a:lvl1pPr algn="ctr">
              <a:defRPr sz="1440">
                <a:solidFill>
                  <a:schemeClr val="tx1">
                    <a:tint val="75000"/>
                  </a:schemeClr>
                </a:solidFill>
                <a:latin typeface="+mn-lt"/>
                <a:ea typeface="+mn-ea"/>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7"/>
            </p:custDataLst>
          </p:nvPr>
        </p:nvSpPr>
        <p:spPr>
          <a:xfrm>
            <a:off x="10501918" y="7627620"/>
            <a:ext cx="3291840" cy="438150"/>
          </a:xfrm>
          <a:prstGeom prst="rect">
            <a:avLst/>
          </a:prstGeom>
        </p:spPr>
        <p:txBody>
          <a:bodyPr vert="horz" wrap="square" lIns="91440" tIns="45720" rIns="91440" bIns="45720" rtlCol="0" anchor="ctr">
            <a:normAutofit/>
          </a:bodyPr>
          <a:lstStyle>
            <a:lvl1pPr algn="r">
              <a:defRPr sz="1440">
                <a:solidFill>
                  <a:schemeClr val="tx1">
                    <a:tint val="75000"/>
                  </a:schemeClr>
                </a:solidFill>
                <a:latin typeface="+mn-lt"/>
                <a:ea typeface="+mn-ea"/>
                <a:cs typeface="Arial" panose="020B0604020202020204" pitchFamily="34" charset="0"/>
              </a:defRPr>
            </a:lvl1pPr>
          </a:lstStyle>
          <a:p>
            <a:fld id="{BE5F26B5-172A-4DC2-B0B7-181CFC56B87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xStyles>
    <p:titleStyle>
      <a:lvl1pPr algn="l" defTabSz="1097280" rtl="0" eaLnBrk="1" latinLnBrk="0" hangingPunct="1">
        <a:lnSpc>
          <a:spcPct val="100000"/>
        </a:lnSpc>
        <a:spcBef>
          <a:spcPct val="0"/>
        </a:spcBef>
        <a:buNone/>
        <a:defRPr sz="4320" b="1" kern="1200">
          <a:solidFill>
            <a:schemeClr val="tx2"/>
          </a:solidFill>
          <a:latin typeface="Arial" panose="020B0604020202020204" pitchFamily="34" charset="0"/>
          <a:ea typeface="+mj-ea"/>
          <a:cs typeface="Arial" panose="020B0604020202020204" pitchFamily="34" charset="0"/>
        </a:defRPr>
      </a:lvl1pPr>
    </p:titleStyle>
    <p:bodyStyle>
      <a:lvl1pPr marL="274320" indent="-274320" algn="l" defTabSz="1097280" rtl="0" eaLnBrk="1" latinLnBrk="0" hangingPunct="1">
        <a:lnSpc>
          <a:spcPct val="130000"/>
        </a:lnSpc>
        <a:spcBef>
          <a:spcPts val="1200"/>
        </a:spcBef>
        <a:buFont typeface="Arial" panose="020B0604020202020204" pitchFamily="34" charset="0"/>
        <a:buChar char="•"/>
        <a:defRPr sz="2880" kern="1200">
          <a:solidFill>
            <a:schemeClr val="tx2"/>
          </a:solidFill>
          <a:latin typeface="Arial" panose="020B0604020202020204" pitchFamily="34" charset="0"/>
          <a:ea typeface="+mn-ea"/>
          <a:cs typeface="Arial" panose="020B0604020202020204" pitchFamily="34" charset="0"/>
        </a:defRPr>
      </a:lvl1pPr>
      <a:lvl2pPr marL="646430" indent="-247650" algn="l" defTabSz="1097280" rtl="0" eaLnBrk="1" latinLnBrk="0" hangingPunct="1">
        <a:lnSpc>
          <a:spcPct val="130000"/>
        </a:lnSpc>
        <a:spcBef>
          <a:spcPts val="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958850" indent="-194310" algn="l" defTabSz="1097280" rtl="0" eaLnBrk="1" latinLnBrk="0" hangingPunct="1">
        <a:lnSpc>
          <a:spcPct val="130000"/>
        </a:lnSpc>
        <a:spcBef>
          <a:spcPts val="0"/>
        </a:spcBef>
        <a:buFont typeface="Arial" panose="020B0604020202020204" pitchFamily="34" charset="0"/>
        <a:buChar char="•"/>
        <a:defRPr sz="2160" kern="1200">
          <a:solidFill>
            <a:schemeClr val="tx1">
              <a:lumMod val="65000"/>
              <a:lumOff val="35000"/>
            </a:schemeClr>
          </a:solidFill>
          <a:latin typeface="+mn-lt"/>
          <a:ea typeface="+mn-ea"/>
          <a:cs typeface="+mn-cs"/>
        </a:defRPr>
      </a:lvl3pPr>
      <a:lvl4pPr marL="1236980" indent="-179070" algn="l" defTabSz="1097280" rtl="0" eaLnBrk="1" latinLnBrk="0" hangingPunct="1">
        <a:lnSpc>
          <a:spcPct val="130000"/>
        </a:lnSpc>
        <a:spcBef>
          <a:spcPts val="0"/>
        </a:spcBef>
        <a:buFont typeface="Arial" panose="020B0604020202020204" pitchFamily="34" charset="0"/>
        <a:buChar char="•"/>
        <a:defRPr sz="1920" kern="1200">
          <a:solidFill>
            <a:schemeClr val="tx1">
              <a:lumMod val="65000"/>
              <a:lumOff val="35000"/>
            </a:schemeClr>
          </a:solidFill>
          <a:latin typeface="+mn-lt"/>
          <a:ea typeface="+mn-ea"/>
          <a:cs typeface="+mn-cs"/>
        </a:defRPr>
      </a:lvl4pPr>
      <a:lvl5pPr marL="1482090" indent="-152400" algn="l" defTabSz="1097280" rtl="0" eaLnBrk="1" latinLnBrk="0" hangingPunct="1">
        <a:lnSpc>
          <a:spcPct val="130000"/>
        </a:lnSpc>
        <a:spcBef>
          <a:spcPts val="0"/>
        </a:spcBef>
        <a:buFont typeface="Arial" panose="020B0604020202020204" pitchFamily="34" charset="0"/>
        <a:buChar char="•"/>
        <a:defRPr sz="168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custDataLst>
              <p:tags r:id="rId12"/>
            </p:custDataLst>
          </p:nvPr>
        </p:nvSpPr>
        <p:spPr>
          <a:xfrm>
            <a:off x="5990178" y="7880604"/>
            <a:ext cx="8640000" cy="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sym typeface="Arial" panose="020B0604020202020204" pitchFamily="34" charset="0"/>
            </a:endParaRPr>
          </a:p>
        </p:txBody>
      </p:sp>
      <p:sp>
        <p:nvSpPr>
          <p:cNvPr id="9" name="椭圆 8"/>
          <p:cNvSpPr/>
          <p:nvPr>
            <p:custDataLst>
              <p:tags r:id="rId13"/>
            </p:custDataLst>
          </p:nvPr>
        </p:nvSpPr>
        <p:spPr>
          <a:xfrm>
            <a:off x="656519" y="631679"/>
            <a:ext cx="677418" cy="677418"/>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sym typeface="Arial" panose="020B0604020202020204" pitchFamily="34" charset="0"/>
            </a:endParaRPr>
          </a:p>
        </p:txBody>
      </p:sp>
      <p:sp>
        <p:nvSpPr>
          <p:cNvPr id="11" name="日期占位符 10"/>
          <p:cNvSpPr>
            <a:spLocks noGrp="1"/>
          </p:cNvSpPr>
          <p:nvPr>
            <p:ph type="dt" sz="half" idx="10"/>
            <p:custDataLst>
              <p:tags r:id="rId14"/>
            </p:custDataLst>
          </p:nvPr>
        </p:nvSpPr>
        <p:spPr>
          <a:xfrm>
            <a:off x="835152" y="7627620"/>
            <a:ext cx="3291840" cy="438150"/>
          </a:xfrm>
        </p:spPr>
        <p:txBody>
          <a:bodyPr/>
          <a:lstStyle>
            <a:lvl1pPr>
              <a:defRPr>
                <a:latin typeface="+mn-lt"/>
                <a:sym typeface="Arial" panose="020B0604020202020204" pitchFamily="34" charset="0"/>
              </a:defRPr>
            </a:lvl1pPr>
          </a:lstStyle>
          <a:p>
            <a:r>
              <a:rPr lang="en-US"/>
              <a:t>Date Area</a:t>
            </a:r>
            <a:endParaRPr lang="en-US"/>
          </a:p>
        </p:txBody>
      </p:sp>
      <p:sp>
        <p:nvSpPr>
          <p:cNvPr id="12" name="页脚占位符 11"/>
          <p:cNvSpPr>
            <a:spLocks noGrp="1"/>
          </p:cNvSpPr>
          <p:nvPr>
            <p:ph type="ftr" sz="quarter" idx="11"/>
            <p:custDataLst>
              <p:tags r:id="rId15"/>
            </p:custDataLst>
          </p:nvPr>
        </p:nvSpPr>
        <p:spPr>
          <a:xfrm>
            <a:off x="4846320" y="7627620"/>
            <a:ext cx="4937760" cy="438150"/>
          </a:xfrm>
        </p:spPr>
        <p:txBody>
          <a:bodyPr/>
          <a:lstStyle>
            <a:lvl1pPr>
              <a:defRPr>
                <a:latin typeface="+mn-lt"/>
                <a:sym typeface="Arial" panose="020B0604020202020204" pitchFamily="34" charset="0"/>
              </a:defRPr>
            </a:lvl1pPr>
          </a:lstStyle>
          <a:p>
            <a:endParaRPr lang="en-US" dirty="0"/>
          </a:p>
        </p:txBody>
      </p:sp>
      <p:sp>
        <p:nvSpPr>
          <p:cNvPr id="13" name="灯片编号占位符 12"/>
          <p:cNvSpPr>
            <a:spLocks noGrp="1"/>
          </p:cNvSpPr>
          <p:nvPr>
            <p:ph type="sldNum" sz="quarter" idx="12"/>
            <p:custDataLst>
              <p:tags r:id="rId16"/>
            </p:custDataLst>
          </p:nvPr>
        </p:nvSpPr>
        <p:spPr>
          <a:xfrm>
            <a:off x="10504780" y="7627620"/>
            <a:ext cx="3291840" cy="438150"/>
          </a:xfrm>
        </p:spPr>
        <p:txBody>
          <a:bodyPr/>
          <a:lstStyle>
            <a:lvl1pPr>
              <a:defRPr>
                <a:latin typeface="+mn-lt"/>
                <a:sym typeface="Arial" panose="020B0604020202020204" pitchFamily="34" charset="0"/>
              </a:defRPr>
            </a:lvl1pPr>
          </a:lstStyle>
          <a:p>
            <a:fld id="{49AE70B2-8BF9-45C0-BB95-33D1B9D3A854}" type="slidenum">
              <a:rPr lang="en-US" smtClean="0"/>
            </a:fld>
            <a:endParaRPr lang="en-US" dirty="0"/>
          </a:p>
        </p:txBody>
      </p:sp>
      <p:sp>
        <p:nvSpPr>
          <p:cNvPr id="3" name="文本占位符 2"/>
          <p:cNvSpPr>
            <a:spLocks noGrp="1"/>
          </p:cNvSpPr>
          <p:nvPr>
            <p:ph type="body" idx="21"/>
            <p:custDataLst>
              <p:tags r:id="rId17"/>
            </p:custDataLst>
          </p:nvPr>
        </p:nvSpPr>
        <p:spPr>
          <a:xfrm>
            <a:off x="835152" y="1562099"/>
            <a:ext cx="12960000" cy="5848350"/>
          </a:xfrm>
          <a:prstGeom prst="rect">
            <a:avLst/>
          </a:prstGeom>
        </p:spPr>
        <p:txBody>
          <a:bodyPr vert="horz" lIns="91440" tIns="45720" rIns="91440" bIns="45720" rtlCol="0">
            <a:normAutofit/>
          </a:bodyPr>
          <a:lstStyle/>
          <a:p>
            <a:pPr lvl="0"/>
            <a:r>
              <a:rPr lang="en-US" dirty="0">
                <a:latin typeface="+mn-lt"/>
              </a:rPr>
              <a:t>Click to add text</a:t>
            </a:r>
            <a:endParaRPr lang="en-US" dirty="0"/>
          </a:p>
        </p:txBody>
      </p:sp>
      <p:sp>
        <p:nvSpPr>
          <p:cNvPr id="2" name="标题占位符 1"/>
          <p:cNvSpPr>
            <a:spLocks noGrp="1"/>
          </p:cNvSpPr>
          <p:nvPr>
            <p:ph type="title"/>
            <p:custDataLst>
              <p:tags r:id="rId18"/>
            </p:custDataLst>
          </p:nvPr>
        </p:nvSpPr>
        <p:spPr>
          <a:xfrm>
            <a:off x="835152" y="432000"/>
            <a:ext cx="12960000" cy="864000"/>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en-US" dirty="0">
                <a:latin typeface="+mj-lt"/>
              </a:rPr>
              <a:t>Click to add title</a:t>
            </a:r>
            <a:endParaRPr lang="en-US" dirty="0"/>
          </a:p>
        </p:txBody>
      </p:sp>
    </p:spTree>
    <p:custDataLst>
      <p:tags r:id="rId19"/>
    </p:custData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xStyles>
    <p:titleStyle>
      <a:lvl1pPr algn="l" defTabSz="1097280" rtl="0" eaLnBrk="1" fontAlgn="auto" latinLnBrk="0" hangingPunct="1">
        <a:lnSpc>
          <a:spcPct val="100000"/>
        </a:lnSpc>
        <a:spcBef>
          <a:spcPct val="0"/>
        </a:spcBef>
        <a:buNone/>
        <a:defRPr kumimoji="0" lang="en-US" sz="3840" b="0" i="0" u="none" strike="noStrike" kern="1200" cap="none" spc="0" normalizeH="0" baseline="0" dirty="0" smtClean="0">
          <a:ln>
            <a:noFill/>
            <a:prstDash val="sysDot"/>
          </a:ln>
          <a:solidFill>
            <a:schemeClr val="accent1"/>
          </a:solidFill>
          <a:uFillTx/>
          <a:latin typeface="Arial" panose="020B0604020202020204" pitchFamily="34" charset="0"/>
          <a:ea typeface="+mj-ea"/>
          <a:sym typeface="Arial" panose="020B0604020202020204" pitchFamily="34" charset="0"/>
        </a:defRPr>
      </a:lvl1pPr>
    </p:titleStyle>
    <p:bodyStyle>
      <a:lvl1pPr marL="274320" indent="-274320" algn="l" defTabSz="1097280" rtl="0" eaLnBrk="1" fontAlgn="auto" latinLnBrk="0" hangingPunct="1">
        <a:lnSpc>
          <a:spcPct val="130000"/>
        </a:lnSpc>
        <a:spcBef>
          <a:spcPts val="0"/>
        </a:spcBef>
        <a:spcAft>
          <a:spcPts val="1000"/>
        </a:spcAft>
        <a:buFont typeface="Arial" panose="020B0604020202020204" pitchFamily="34" charset="0"/>
        <a:buChar char="●"/>
        <a:defRPr sz="2160" u="none" strike="noStrike" kern="1200" cap="none" spc="0" normalizeH="0" baseline="0">
          <a:solidFill>
            <a:schemeClr val="tx1">
              <a:lumMod val="75000"/>
              <a:lumOff val="25000"/>
            </a:schemeClr>
          </a:solidFill>
          <a:uFillTx/>
          <a:latin typeface="Arial" panose="020B0604020202020204" pitchFamily="34" charset="0"/>
          <a:ea typeface="+mn-ea"/>
          <a:sym typeface="Arial" panose="020B0604020202020204" pitchFamily="34" charset="0"/>
        </a:defRPr>
      </a:lvl1pPr>
      <a:lvl2pPr marL="822960" indent="-274320" algn="l" defTabSz="1097280" rtl="0" eaLnBrk="1" fontAlgn="auto" latinLnBrk="0" hangingPunct="1">
        <a:lnSpc>
          <a:spcPct val="120000"/>
        </a:lnSpc>
        <a:spcBef>
          <a:spcPts val="0"/>
        </a:spcBef>
        <a:spcAft>
          <a:spcPts val="600"/>
        </a:spcAft>
        <a:buFont typeface="Arial" panose="020B0604020202020204" pitchFamily="34" charset="0"/>
        <a:buChar char="●"/>
        <a:tabLst>
          <a:tab pos="1931670" algn="l"/>
          <a:tab pos="1931670" algn="l"/>
          <a:tab pos="1931670" algn="l"/>
          <a:tab pos="1931670" algn="l"/>
        </a:tabLst>
        <a:defRPr sz="1920" u="none" strike="noStrike" kern="1200" cap="none" spc="150" normalizeH="0" baseline="0">
          <a:solidFill>
            <a:schemeClr val="tx1">
              <a:lumMod val="65000"/>
              <a:lumOff val="35000"/>
            </a:schemeClr>
          </a:solidFill>
          <a:uFillTx/>
          <a:latin typeface="+mn-ea"/>
          <a:sym typeface="MiSans Normal" panose="00000500000000000000" charset="-122"/>
        </a:defRPr>
      </a:lvl2pPr>
      <a:lvl3pPr marL="1371600" indent="-274320" algn="l" defTabSz="1097280" rtl="0" eaLnBrk="1" fontAlgn="auto" latinLnBrk="0" hangingPunct="1">
        <a:lnSpc>
          <a:spcPct val="120000"/>
        </a:lnSpc>
        <a:spcBef>
          <a:spcPts val="0"/>
        </a:spcBef>
        <a:spcAft>
          <a:spcPts val="600"/>
        </a:spcAft>
        <a:buFont typeface="Arial" panose="020B0604020202020204" pitchFamily="34" charset="0"/>
        <a:buChar char="●"/>
        <a:defRPr sz="1920" u="none" strike="noStrike" kern="1200" cap="none" spc="150" normalizeH="0" baseline="0">
          <a:solidFill>
            <a:schemeClr val="tx1">
              <a:lumMod val="65000"/>
              <a:lumOff val="35000"/>
            </a:schemeClr>
          </a:solidFill>
          <a:uFillTx/>
          <a:latin typeface="+mn-ea"/>
          <a:sym typeface="MiSans Normal" panose="00000500000000000000" charset="-122"/>
        </a:defRPr>
      </a:lvl3pPr>
      <a:lvl4pPr marL="1920240" indent="-274320" algn="l" defTabSz="1097280" rtl="0" eaLnBrk="1" fontAlgn="auto" latinLnBrk="0" hangingPunct="1">
        <a:lnSpc>
          <a:spcPct val="120000"/>
        </a:lnSpc>
        <a:spcBef>
          <a:spcPts val="0"/>
        </a:spcBef>
        <a:spcAft>
          <a:spcPts val="300"/>
        </a:spcAft>
        <a:buFont typeface="Wingdings" panose="05000000000000000000" charset="0"/>
        <a:buChar char=""/>
        <a:defRPr sz="1680" u="none" strike="noStrike" kern="1200" cap="none" spc="150" normalizeH="0" baseline="0">
          <a:solidFill>
            <a:schemeClr val="tx1">
              <a:lumMod val="65000"/>
              <a:lumOff val="35000"/>
            </a:schemeClr>
          </a:solidFill>
          <a:uFillTx/>
          <a:latin typeface="+mn-ea"/>
          <a:sym typeface="MiSans Normal" panose="00000500000000000000" charset="-122"/>
        </a:defRPr>
      </a:lvl4pPr>
      <a:lvl5pPr marL="2468880" indent="-274320" algn="l" defTabSz="1097280" rtl="0" eaLnBrk="1" fontAlgn="auto" latinLnBrk="0" hangingPunct="1">
        <a:lnSpc>
          <a:spcPct val="120000"/>
        </a:lnSpc>
        <a:spcBef>
          <a:spcPts val="0"/>
        </a:spcBef>
        <a:spcAft>
          <a:spcPts val="300"/>
        </a:spcAft>
        <a:buFont typeface="Arial" panose="020B0604020202020204" pitchFamily="34" charset="0"/>
        <a:buChar char="•"/>
        <a:defRPr sz="1680" u="none" strike="noStrike" kern="1200" cap="none" spc="150" normalizeH="0" baseline="0">
          <a:solidFill>
            <a:schemeClr val="tx1">
              <a:lumMod val="65000"/>
              <a:lumOff val="35000"/>
            </a:schemeClr>
          </a:solidFill>
          <a:uFillTx/>
          <a:latin typeface="+mn-ea"/>
          <a:sym typeface="MiSans Normal" panose="00000500000000000000" charset="-122"/>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p:bodyStyle>
    <p:otherStyle>
      <a:defPPr>
        <a:defRPr lang="en-US"/>
      </a:defPPr>
      <a:lvl1pPr marL="0" algn="l" defTabSz="1097280" rtl="0" eaLnBrk="1" latinLnBrk="0" hangingPunct="1">
        <a:defRPr sz="2160" kern="1200">
          <a:solidFill>
            <a:schemeClr val="tx1"/>
          </a:solidFill>
          <a:latin typeface="+mn-lt"/>
        </a:defRPr>
      </a:lvl1pPr>
      <a:lvl2pPr marL="548640" algn="l" defTabSz="1097280" rtl="0" eaLnBrk="1" latinLnBrk="0" hangingPunct="1">
        <a:defRPr sz="2160" kern="1200">
          <a:solidFill>
            <a:schemeClr val="tx1"/>
          </a:solidFill>
          <a:latin typeface="+mn-lt"/>
        </a:defRPr>
      </a:lvl2pPr>
      <a:lvl3pPr marL="1097280" algn="l" defTabSz="1097280" rtl="0" eaLnBrk="1" latinLnBrk="0" hangingPunct="1">
        <a:defRPr sz="2160" kern="1200">
          <a:solidFill>
            <a:schemeClr val="tx1"/>
          </a:solidFill>
          <a:latin typeface="+mn-lt"/>
        </a:defRPr>
      </a:lvl3pPr>
      <a:lvl4pPr marL="1645920" algn="l" defTabSz="1097280" rtl="0" eaLnBrk="1" latinLnBrk="0" hangingPunct="1">
        <a:defRPr sz="2160" kern="1200">
          <a:solidFill>
            <a:schemeClr val="tx1"/>
          </a:solidFill>
          <a:latin typeface="+mn-lt"/>
        </a:defRPr>
      </a:lvl4pPr>
      <a:lvl5pPr marL="2194560" algn="l" defTabSz="1097280" rtl="0" eaLnBrk="1" latinLnBrk="0" hangingPunct="1">
        <a:defRPr sz="2160" kern="1200">
          <a:solidFill>
            <a:schemeClr val="tx1"/>
          </a:solidFill>
          <a:latin typeface="+mn-lt"/>
        </a:defRPr>
      </a:lvl5pPr>
      <a:lvl6pPr marL="2743200" algn="l" defTabSz="1097280" rtl="0" eaLnBrk="1" latinLnBrk="0" hangingPunct="1">
        <a:defRPr sz="2160" kern="1200">
          <a:solidFill>
            <a:schemeClr val="tx1"/>
          </a:solidFill>
          <a:latin typeface="+mn-lt"/>
        </a:defRPr>
      </a:lvl6pPr>
      <a:lvl7pPr marL="3291840" algn="l" defTabSz="1097280" rtl="0" eaLnBrk="1" latinLnBrk="0" hangingPunct="1">
        <a:defRPr sz="2160" kern="1200">
          <a:solidFill>
            <a:schemeClr val="tx1"/>
          </a:solidFill>
          <a:latin typeface="+mn-lt"/>
        </a:defRPr>
      </a:lvl7pPr>
      <a:lvl8pPr marL="3840480" algn="l" defTabSz="1097280" rtl="0" eaLnBrk="1" latinLnBrk="0" hangingPunct="1">
        <a:defRPr sz="2160" kern="1200">
          <a:solidFill>
            <a:schemeClr val="tx1"/>
          </a:solidFill>
          <a:latin typeface="+mn-lt"/>
        </a:defRPr>
      </a:lvl8pPr>
      <a:lvl9pPr marL="4389120" algn="l" defTabSz="1097280" rtl="0" eaLnBrk="1" latinLnBrk="0" hangingPunct="1">
        <a:defRPr sz="2160" kern="1200">
          <a:solidFill>
            <a:schemeClr val="tx1"/>
          </a:solidFill>
          <a:latin typeface="+mn-l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9" name="图片 8" descr="/Users/wangweisen/Desktop/封面页_设计模板87.png封面页_设计模板87"/>
          <p:cNvPicPr/>
          <p:nvPr>
            <p:custDataLst>
              <p:tags r:id="rId14"/>
            </p:custDataLst>
          </p:nvPr>
        </p:nvPicPr>
        <p:blipFill>
          <a:blip r:embed="rId15"/>
          <a:srcRect/>
          <a:stretch>
            <a:fillRect/>
          </a:stretch>
        </p:blipFill>
        <p:spPr>
          <a:xfrm>
            <a:off x="1440" y="0"/>
            <a:ext cx="14627520" cy="8229600"/>
          </a:xfrm>
          <a:prstGeom prst="rect">
            <a:avLst/>
          </a:prstGeom>
        </p:spPr>
      </p:pic>
      <p:sp>
        <p:nvSpPr>
          <p:cNvPr id="2" name="标题占位符 1"/>
          <p:cNvSpPr>
            <a:spLocks noGrp="1"/>
          </p:cNvSpPr>
          <p:nvPr>
            <p:ph type="title"/>
            <p:custDataLst>
              <p:tags r:id="rId16"/>
            </p:custDataLst>
          </p:nvPr>
        </p:nvSpPr>
        <p:spPr>
          <a:xfrm>
            <a:off x="833760" y="432000"/>
            <a:ext cx="12960000" cy="864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7"/>
            </p:custDataLst>
          </p:nvPr>
        </p:nvSpPr>
        <p:spPr>
          <a:xfrm>
            <a:off x="833760" y="1480186"/>
            <a:ext cx="12973680" cy="5932934"/>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8"/>
            </p:custDataLst>
          </p:nvPr>
        </p:nvSpPr>
        <p:spPr>
          <a:xfrm>
            <a:off x="833760" y="7627620"/>
            <a:ext cx="3291840" cy="438150"/>
          </a:xfrm>
          <a:prstGeom prst="rect">
            <a:avLst/>
          </a:prstGeom>
        </p:spPr>
        <p:txBody>
          <a:bodyPr vert="horz" wrap="square" lIns="0" tIns="0" rIns="0" bIns="0" rtlCol="0" anchor="ctr">
            <a:normAutofit/>
          </a:bodyPr>
          <a:lstStyle>
            <a:lvl1pPr algn="l">
              <a:defRPr sz="144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9"/>
            </p:custDataLst>
          </p:nvPr>
        </p:nvSpPr>
        <p:spPr>
          <a:xfrm>
            <a:off x="4846320" y="7627620"/>
            <a:ext cx="4937760" cy="438150"/>
          </a:xfrm>
          <a:prstGeom prst="rect">
            <a:avLst/>
          </a:prstGeom>
        </p:spPr>
        <p:txBody>
          <a:bodyPr vert="horz" lIns="0" tIns="0" rIns="0" bIns="0" rtlCol="0" anchor="ctr">
            <a:normAutofit/>
          </a:bodyPr>
          <a:lstStyle>
            <a:lvl1pPr algn="ctr">
              <a:defRPr sz="144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0"/>
            </p:custDataLst>
          </p:nvPr>
        </p:nvSpPr>
        <p:spPr>
          <a:xfrm>
            <a:off x="10515600" y="7627620"/>
            <a:ext cx="3291840" cy="438150"/>
          </a:xfrm>
          <a:prstGeom prst="rect">
            <a:avLst/>
          </a:prstGeom>
        </p:spPr>
        <p:txBody>
          <a:bodyPr vert="horz" wrap="square" lIns="0" tIns="0" rIns="0" bIns="0" rtlCol="0" anchor="ctr">
            <a:normAutofit/>
          </a:bodyPr>
          <a:lstStyle>
            <a:lvl1pPr algn="r">
              <a:defRPr sz="144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fld>
            <a:endParaRPr lang="en-US"/>
          </a:p>
        </p:txBody>
      </p:sp>
      <p:sp>
        <p:nvSpPr>
          <p:cNvPr id="8" name="KSO_TEMPLATE" hidden="1"/>
          <p:cNvSpPr/>
          <p:nvPr>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p>
        </p:txBody>
      </p:sp>
    </p:spTree>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xStyles>
    <p:titleStyle>
      <a:lvl1pPr algn="l" defTabSz="1097280" rtl="0" eaLnBrk="1" latinLnBrk="0" hangingPunct="1">
        <a:lnSpc>
          <a:spcPct val="100000"/>
        </a:lnSpc>
        <a:spcBef>
          <a:spcPct val="0"/>
        </a:spcBef>
        <a:buNone/>
        <a:defRPr sz="4320" b="1"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p:titleStyle>
    <p:bodyStyle>
      <a:lvl1pPr marL="274320" indent="-274320" algn="l" defTabSz="1097280" rtl="0" eaLnBrk="1" latinLnBrk="0" hangingPunct="1">
        <a:lnSpc>
          <a:spcPct val="130000"/>
        </a:lnSpc>
        <a:spcBef>
          <a:spcPts val="1200"/>
        </a:spcBef>
        <a:buFont typeface="Arial" panose="020B0604020202020204" pitchFamily="34" charset="0"/>
        <a:buChar char="•"/>
        <a:defRPr sz="2880"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a:lvl2pPr marL="646430" indent="-247650" algn="l" defTabSz="1097280" rtl="0" eaLnBrk="1" latinLnBrk="0" hangingPunct="1">
        <a:lnSpc>
          <a:spcPct val="130000"/>
        </a:lnSpc>
        <a:spcBef>
          <a:spcPts val="0"/>
        </a:spcBef>
        <a:buFont typeface="Arial" panose="020B0604020202020204" pitchFamily="34" charset="0"/>
        <a:buChar char="•"/>
        <a:defRPr sz="2400" kern="1200">
          <a:solidFill>
            <a:schemeClr val="lt1">
              <a:lumMod val="100000"/>
            </a:schemeClr>
          </a:solidFill>
          <a:latin typeface="+mn-lt"/>
          <a:ea typeface="+mn-ea"/>
          <a:cs typeface="+mn-cs"/>
        </a:defRPr>
      </a:lvl2pPr>
      <a:lvl3pPr marL="958850" indent="-194310" algn="l" defTabSz="1097280" rtl="0" eaLnBrk="1" latinLnBrk="0" hangingPunct="1">
        <a:lnSpc>
          <a:spcPct val="130000"/>
        </a:lnSpc>
        <a:spcBef>
          <a:spcPts val="0"/>
        </a:spcBef>
        <a:buFont typeface="Arial" panose="020B0604020202020204" pitchFamily="34" charset="0"/>
        <a:buChar char="•"/>
        <a:defRPr sz="2160" kern="1200">
          <a:solidFill>
            <a:schemeClr val="lt1">
              <a:lumMod val="100000"/>
            </a:schemeClr>
          </a:solidFill>
          <a:latin typeface="+mn-lt"/>
          <a:ea typeface="+mn-ea"/>
          <a:cs typeface="+mn-cs"/>
        </a:defRPr>
      </a:lvl3pPr>
      <a:lvl4pPr marL="1236980" indent="-179070" algn="l" defTabSz="1097280" rtl="0" eaLnBrk="1" latinLnBrk="0" hangingPunct="1">
        <a:lnSpc>
          <a:spcPct val="130000"/>
        </a:lnSpc>
        <a:spcBef>
          <a:spcPts val="0"/>
        </a:spcBef>
        <a:buFont typeface="Arial" panose="020B0604020202020204" pitchFamily="34" charset="0"/>
        <a:buChar char="•"/>
        <a:defRPr sz="1920" kern="1200">
          <a:solidFill>
            <a:schemeClr val="lt1">
              <a:lumMod val="100000"/>
            </a:schemeClr>
          </a:solidFill>
          <a:latin typeface="+mn-lt"/>
          <a:ea typeface="+mn-ea"/>
          <a:cs typeface="+mn-cs"/>
        </a:defRPr>
      </a:lvl4pPr>
      <a:lvl5pPr marL="1482090" indent="-152400" algn="l" defTabSz="1097280" rtl="0" eaLnBrk="1" latinLnBrk="0" hangingPunct="1">
        <a:lnSpc>
          <a:spcPct val="130000"/>
        </a:lnSpc>
        <a:spcBef>
          <a:spcPts val="0"/>
        </a:spcBef>
        <a:buFont typeface="Arial" panose="020B0604020202020204" pitchFamily="34" charset="0"/>
        <a:buChar char="•"/>
        <a:defRPr sz="1680" kern="1200">
          <a:solidFill>
            <a:schemeClr val="lt1">
              <a:lumMod val="100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77.xml"/><Relationship Id="rId8" Type="http://schemas.openxmlformats.org/officeDocument/2006/relationships/tags" Target="../tags/tag376.xml"/><Relationship Id="rId7" Type="http://schemas.openxmlformats.org/officeDocument/2006/relationships/image" Target="../media/image41.jpeg"/><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image" Target="../media/image40.png"/><Relationship Id="rId10" Type="http://schemas.openxmlformats.org/officeDocument/2006/relationships/slideLayout" Target="../slideLayouts/slideLayout63.xml"/><Relationship Id="rId1" Type="http://schemas.openxmlformats.org/officeDocument/2006/relationships/tags" Target="../tags/tag371.xml"/></Relationships>
</file>

<file path=ppt/slides/_rels/slide10.xml.rels><?xml version="1.0" encoding="UTF-8" standalone="yes"?>
<Relationships xmlns="http://schemas.openxmlformats.org/package/2006/relationships"><Relationship Id="rId9" Type="http://schemas.openxmlformats.org/officeDocument/2006/relationships/tags" Target="../tags/tag419.xml"/><Relationship Id="rId8" Type="http://schemas.openxmlformats.org/officeDocument/2006/relationships/tags" Target="../tags/tag418.xml"/><Relationship Id="rId7" Type="http://schemas.openxmlformats.org/officeDocument/2006/relationships/tags" Target="../tags/tag417.xml"/><Relationship Id="rId6" Type="http://schemas.openxmlformats.org/officeDocument/2006/relationships/tags" Target="../tags/tag416.xml"/><Relationship Id="rId5" Type="http://schemas.openxmlformats.org/officeDocument/2006/relationships/tags" Target="../tags/tag415.xml"/><Relationship Id="rId4" Type="http://schemas.openxmlformats.org/officeDocument/2006/relationships/tags" Target="../tags/tag414.xml"/><Relationship Id="rId3" Type="http://schemas.openxmlformats.org/officeDocument/2006/relationships/tags" Target="../tags/tag413.xml"/><Relationship Id="rId2" Type="http://schemas.openxmlformats.org/officeDocument/2006/relationships/tags" Target="../tags/tag412.xml"/><Relationship Id="rId11" Type="http://schemas.openxmlformats.org/officeDocument/2006/relationships/slideLayout" Target="../slideLayouts/slideLayout54.xml"/><Relationship Id="rId10" Type="http://schemas.openxmlformats.org/officeDocument/2006/relationships/tags" Target="../tags/tag420.xml"/><Relationship Id="rId1" Type="http://schemas.openxmlformats.org/officeDocument/2006/relationships/tags" Target="../tags/tag411.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63.xml"/><Relationship Id="rId7" Type="http://schemas.openxmlformats.org/officeDocument/2006/relationships/tags" Target="../tags/tag426.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image" Target="../media/image47.jpeg"/><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tags" Target="../tags/tag421.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63.xml"/><Relationship Id="rId6" Type="http://schemas.openxmlformats.org/officeDocument/2006/relationships/tags" Target="../tags/tag431.xml"/><Relationship Id="rId5" Type="http://schemas.openxmlformats.org/officeDocument/2006/relationships/tags" Target="../tags/tag430.xml"/><Relationship Id="rId4" Type="http://schemas.openxmlformats.org/officeDocument/2006/relationships/tags" Target="../tags/tag429.xml"/><Relationship Id="rId3" Type="http://schemas.openxmlformats.org/officeDocument/2006/relationships/image" Target="../media/image48.jpeg"/><Relationship Id="rId2" Type="http://schemas.openxmlformats.org/officeDocument/2006/relationships/tags" Target="../tags/tag428.xml"/><Relationship Id="rId1" Type="http://schemas.openxmlformats.org/officeDocument/2006/relationships/tags" Target="../tags/tag427.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63.xml"/><Relationship Id="rId5" Type="http://schemas.openxmlformats.org/officeDocument/2006/relationships/tags" Target="../tags/tag435.xml"/><Relationship Id="rId4" Type="http://schemas.openxmlformats.org/officeDocument/2006/relationships/tags" Target="../tags/tag434.xml"/><Relationship Id="rId3" Type="http://schemas.openxmlformats.org/officeDocument/2006/relationships/tags" Target="../tags/tag433.xml"/><Relationship Id="rId2" Type="http://schemas.openxmlformats.org/officeDocument/2006/relationships/image" Target="../media/image49.jpeg"/><Relationship Id="rId1" Type="http://schemas.openxmlformats.org/officeDocument/2006/relationships/tags" Target="../tags/tag43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63.xml"/><Relationship Id="rId3" Type="http://schemas.openxmlformats.org/officeDocument/2006/relationships/tags" Target="../tags/tag437.xml"/><Relationship Id="rId2" Type="http://schemas.openxmlformats.org/officeDocument/2006/relationships/image" Target="../media/image50.jpeg"/><Relationship Id="rId1" Type="http://schemas.openxmlformats.org/officeDocument/2006/relationships/tags" Target="../tags/tag43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63.xml"/><Relationship Id="rId3" Type="http://schemas.openxmlformats.org/officeDocument/2006/relationships/tags" Target="../tags/tag439.xml"/><Relationship Id="rId2" Type="http://schemas.openxmlformats.org/officeDocument/2006/relationships/image" Target="../media/image51.jpeg"/><Relationship Id="rId1" Type="http://schemas.openxmlformats.org/officeDocument/2006/relationships/tags" Target="../tags/tag43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3.xml"/><Relationship Id="rId3" Type="http://schemas.openxmlformats.org/officeDocument/2006/relationships/tags" Target="../tags/tag441.xml"/><Relationship Id="rId2" Type="http://schemas.openxmlformats.org/officeDocument/2006/relationships/image" Target="../media/image52.jpeg"/><Relationship Id="rId1" Type="http://schemas.openxmlformats.org/officeDocument/2006/relationships/tags" Target="../tags/tag440.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63.xml"/><Relationship Id="rId7" Type="http://schemas.openxmlformats.org/officeDocument/2006/relationships/tags" Target="../tags/tag447.xml"/><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image" Target="../media/image53.png"/><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image" Target="../media/image54.png"/><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63.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image" Target="../media/image55.png"/><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379.xml"/><Relationship Id="rId1" Type="http://schemas.openxmlformats.org/officeDocument/2006/relationships/tags" Target="../tags/tag378.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63.xml"/><Relationship Id="rId4" Type="http://schemas.openxmlformats.org/officeDocument/2006/relationships/tags" Target="../tags/tag460.xml"/><Relationship Id="rId3" Type="http://schemas.openxmlformats.org/officeDocument/2006/relationships/image" Target="../media/image56.png"/><Relationship Id="rId2" Type="http://schemas.openxmlformats.org/officeDocument/2006/relationships/tags" Target="../tags/tag459.xml"/><Relationship Id="rId1" Type="http://schemas.openxmlformats.org/officeDocument/2006/relationships/tags" Target="../tags/tag458.xml"/></Relationships>
</file>

<file path=ppt/slides/_rels/slide21.xml.rels><?xml version="1.0" encoding="UTF-8" standalone="yes"?>
<Relationships xmlns="http://schemas.openxmlformats.org/package/2006/relationships"><Relationship Id="rId9" Type="http://schemas.openxmlformats.org/officeDocument/2006/relationships/tags" Target="../tags/tag468.xml"/><Relationship Id="rId8" Type="http://schemas.openxmlformats.org/officeDocument/2006/relationships/tags" Target="../tags/tag467.xml"/><Relationship Id="rId7" Type="http://schemas.openxmlformats.org/officeDocument/2006/relationships/tags" Target="../tags/tag466.xml"/><Relationship Id="rId6" Type="http://schemas.openxmlformats.org/officeDocument/2006/relationships/image" Target="../media/image57.png"/><Relationship Id="rId5" Type="http://schemas.openxmlformats.org/officeDocument/2006/relationships/tags" Target="../tags/tag465.xml"/><Relationship Id="rId4" Type="http://schemas.openxmlformats.org/officeDocument/2006/relationships/tags" Target="../tags/tag464.xml"/><Relationship Id="rId3" Type="http://schemas.openxmlformats.org/officeDocument/2006/relationships/tags" Target="../tags/tag463.xml"/><Relationship Id="rId2" Type="http://schemas.openxmlformats.org/officeDocument/2006/relationships/tags" Target="../tags/tag462.xml"/><Relationship Id="rId14" Type="http://schemas.openxmlformats.org/officeDocument/2006/relationships/notesSlide" Target="../notesSlides/notesSlide12.xml"/><Relationship Id="rId13" Type="http://schemas.openxmlformats.org/officeDocument/2006/relationships/slideLayout" Target="../slideLayouts/slideLayout63.xml"/><Relationship Id="rId12" Type="http://schemas.openxmlformats.org/officeDocument/2006/relationships/tags" Target="../tags/tag471.xml"/><Relationship Id="rId11" Type="http://schemas.openxmlformats.org/officeDocument/2006/relationships/tags" Target="../tags/tag470.xml"/><Relationship Id="rId10" Type="http://schemas.openxmlformats.org/officeDocument/2006/relationships/tags" Target="../tags/tag469.xml"/><Relationship Id="rId1" Type="http://schemas.openxmlformats.org/officeDocument/2006/relationships/tags" Target="../tags/tag461.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tags" Target="../tags/tag478.xml"/><Relationship Id="rId7" Type="http://schemas.openxmlformats.org/officeDocument/2006/relationships/tags" Target="../tags/tag477.xml"/><Relationship Id="rId6" Type="http://schemas.openxmlformats.org/officeDocument/2006/relationships/tags" Target="../tags/tag476.xml"/><Relationship Id="rId5" Type="http://schemas.openxmlformats.org/officeDocument/2006/relationships/tags" Target="../tags/tag475.xml"/><Relationship Id="rId4" Type="http://schemas.openxmlformats.org/officeDocument/2006/relationships/image" Target="../media/image58.png"/><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tags" Target="../tags/tag472.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63.xml"/><Relationship Id="rId7" Type="http://schemas.openxmlformats.org/officeDocument/2006/relationships/tags" Target="../tags/tag484.xml"/><Relationship Id="rId6" Type="http://schemas.openxmlformats.org/officeDocument/2006/relationships/tags" Target="../tags/tag483.xml"/><Relationship Id="rId5" Type="http://schemas.openxmlformats.org/officeDocument/2006/relationships/tags" Target="../tags/tag482.xml"/><Relationship Id="rId4" Type="http://schemas.openxmlformats.org/officeDocument/2006/relationships/tags" Target="../tags/tag481.xml"/><Relationship Id="rId3" Type="http://schemas.openxmlformats.org/officeDocument/2006/relationships/image" Target="../media/image59.png"/><Relationship Id="rId2" Type="http://schemas.openxmlformats.org/officeDocument/2006/relationships/tags" Target="../tags/tag480.xml"/><Relationship Id="rId1" Type="http://schemas.openxmlformats.org/officeDocument/2006/relationships/tags" Target="../tags/tag479.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tags" Target="../tags/tag491.xml"/><Relationship Id="rId7" Type="http://schemas.openxmlformats.org/officeDocument/2006/relationships/image" Target="../media/image60.png"/><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 Type="http://schemas.openxmlformats.org/officeDocument/2006/relationships/tags" Target="../tags/tag486.xml"/><Relationship Id="rId10" Type="http://schemas.openxmlformats.org/officeDocument/2006/relationships/notesSlide" Target="../notesSlides/notesSlide13.xml"/><Relationship Id="rId1" Type="http://schemas.openxmlformats.org/officeDocument/2006/relationships/tags" Target="../tags/tag485.xml"/></Relationships>
</file>

<file path=ppt/slides/_rels/slide25.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tags" Target="../tags/tag499.xml"/><Relationship Id="rId7" Type="http://schemas.openxmlformats.org/officeDocument/2006/relationships/tags" Target="../tags/tag498.xml"/><Relationship Id="rId6" Type="http://schemas.openxmlformats.org/officeDocument/2006/relationships/tags" Target="../tags/tag497.xml"/><Relationship Id="rId5" Type="http://schemas.openxmlformats.org/officeDocument/2006/relationships/tags" Target="../tags/tag496.xml"/><Relationship Id="rId4" Type="http://schemas.openxmlformats.org/officeDocument/2006/relationships/tags" Target="../tags/tag495.xml"/><Relationship Id="rId3" Type="http://schemas.openxmlformats.org/officeDocument/2006/relationships/tags" Target="../tags/tag494.xml"/><Relationship Id="rId2" Type="http://schemas.openxmlformats.org/officeDocument/2006/relationships/tags" Target="../tags/tag493.xml"/><Relationship Id="rId12" Type="http://schemas.openxmlformats.org/officeDocument/2006/relationships/notesSlide" Target="../notesSlides/notesSlide14.xml"/><Relationship Id="rId11" Type="http://schemas.openxmlformats.org/officeDocument/2006/relationships/slideLayout" Target="../slideLayouts/slideLayout63.xml"/><Relationship Id="rId10" Type="http://schemas.openxmlformats.org/officeDocument/2006/relationships/tags" Target="../tags/tag500.xml"/><Relationship Id="rId1" Type="http://schemas.openxmlformats.org/officeDocument/2006/relationships/tags" Target="../tags/tag492.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63.xml"/><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image" Target="../media/image62.jpeg"/><Relationship Id="rId2" Type="http://schemas.openxmlformats.org/officeDocument/2006/relationships/tags" Target="../tags/tag502.xml"/><Relationship Id="rId1" Type="http://schemas.openxmlformats.org/officeDocument/2006/relationships/tags" Target="../tags/tag501.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tags" Target="../tags/tag513.xml"/><Relationship Id="rId7" Type="http://schemas.openxmlformats.org/officeDocument/2006/relationships/tags" Target="../tags/tag512.xml"/><Relationship Id="rId6" Type="http://schemas.openxmlformats.org/officeDocument/2006/relationships/tags" Target="../tags/tag511.xml"/><Relationship Id="rId5" Type="http://schemas.openxmlformats.org/officeDocument/2006/relationships/tags" Target="../tags/tag510.xml"/><Relationship Id="rId4" Type="http://schemas.openxmlformats.org/officeDocument/2006/relationships/tags" Target="../tags/tag509.xml"/><Relationship Id="rId3" Type="http://schemas.openxmlformats.org/officeDocument/2006/relationships/tags" Target="../tags/tag508.xml"/><Relationship Id="rId2" Type="http://schemas.openxmlformats.org/officeDocument/2006/relationships/image" Target="../media/image63.jpeg"/><Relationship Id="rId1" Type="http://schemas.openxmlformats.org/officeDocument/2006/relationships/tags" Target="../tags/tag50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tags" Target="../tags/tag515.xml"/><Relationship Id="rId1" Type="http://schemas.openxmlformats.org/officeDocument/2006/relationships/tags" Target="../tags/tag514.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63.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image" Target="../media/image42.png"/><Relationship Id="rId1" Type="http://schemas.openxmlformats.org/officeDocument/2006/relationships/tags" Target="../tags/tag380.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2.xml"/><Relationship Id="rId2" Type="http://schemas.openxmlformats.org/officeDocument/2006/relationships/tags" Target="../tags/tag386.xml"/><Relationship Id="rId1" Type="http://schemas.openxmlformats.org/officeDocument/2006/relationships/tags" Target="../tags/tag38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63.xml"/><Relationship Id="rId5" Type="http://schemas.openxmlformats.org/officeDocument/2006/relationships/tags" Target="../tags/tag390.xml"/><Relationship Id="rId4" Type="http://schemas.openxmlformats.org/officeDocument/2006/relationships/tags" Target="../tags/tag389.xml"/><Relationship Id="rId3" Type="http://schemas.openxmlformats.org/officeDocument/2006/relationships/image" Target="../media/image43.jpeg"/><Relationship Id="rId2" Type="http://schemas.openxmlformats.org/officeDocument/2006/relationships/tags" Target="../tags/tag388.xml"/><Relationship Id="rId1" Type="http://schemas.openxmlformats.org/officeDocument/2006/relationships/tags" Target="../tags/tag38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392.xml"/><Relationship Id="rId1" Type="http://schemas.openxmlformats.org/officeDocument/2006/relationships/tags" Target="../tags/tag39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63.xml"/><Relationship Id="rId5" Type="http://schemas.openxmlformats.org/officeDocument/2006/relationships/tags" Target="../tags/tag396.xml"/><Relationship Id="rId4" Type="http://schemas.openxmlformats.org/officeDocument/2006/relationships/tags" Target="../tags/tag395.xml"/><Relationship Id="rId3" Type="http://schemas.openxmlformats.org/officeDocument/2006/relationships/tags" Target="../tags/tag394.xml"/><Relationship Id="rId2" Type="http://schemas.openxmlformats.org/officeDocument/2006/relationships/image" Target="../media/image44.jpeg"/><Relationship Id="rId1" Type="http://schemas.openxmlformats.org/officeDocument/2006/relationships/tags" Target="../tags/tag393.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63.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image" Target="../media/image45.jpeg"/><Relationship Id="rId2" Type="http://schemas.openxmlformats.org/officeDocument/2006/relationships/tags" Target="../tags/tag398.xml"/><Relationship Id="rId1" Type="http://schemas.openxmlformats.org/officeDocument/2006/relationships/tags" Target="../tags/tag397.xml"/></Relationships>
</file>

<file path=ppt/slides/_rels/slide9.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tags" Target="../tags/tag408.xml"/><Relationship Id="rId7" Type="http://schemas.openxmlformats.org/officeDocument/2006/relationships/tags" Target="../tags/tag407.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image" Target="../media/image46.jpeg"/><Relationship Id="rId12" Type="http://schemas.openxmlformats.org/officeDocument/2006/relationships/notesSlide" Target="../notesSlides/notesSlide5.xml"/><Relationship Id="rId11" Type="http://schemas.openxmlformats.org/officeDocument/2006/relationships/slideLayout" Target="../slideLayouts/slideLayout63.xml"/><Relationship Id="rId10" Type="http://schemas.openxmlformats.org/officeDocument/2006/relationships/tags" Target="../tags/tag410.xml"/><Relationship Id="rId1" Type="http://schemas.openxmlformats.org/officeDocument/2006/relationships/tags" Target="../tags/tag4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p:nvPr>
            <p:custDataLst>
              <p:tags r:id="rId1"/>
            </p:custDataLst>
          </p:nvPr>
        </p:nvPicPr>
        <p:blipFill>
          <a:blip r:embed="rId2"/>
          <a:stretch>
            <a:fillRect/>
          </a:stretch>
        </p:blipFill>
        <p:spPr>
          <a:xfrm>
            <a:off x="-635" y="0"/>
            <a:ext cx="1868805" cy="1564640"/>
          </a:xfrm>
          <a:prstGeom prst="rect">
            <a:avLst/>
          </a:prstGeom>
        </p:spPr>
      </p:pic>
      <p:sp>
        <p:nvSpPr>
          <p:cNvPr id="7" name="Rectangles 6"/>
          <p:cNvSpPr/>
          <p:nvPr>
            <p:custDataLst>
              <p:tags r:id="rId3"/>
            </p:custDataLst>
          </p:nvPr>
        </p:nvSpPr>
        <p:spPr>
          <a:xfrm>
            <a:off x="2946718" y="1072515"/>
            <a:ext cx="6971665" cy="119888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DHV PROJECT</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a:p>
            <a:pPr algn="ct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GUIDED BY SANTOSH SAHU</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8" name="Rectangles 7"/>
          <p:cNvSpPr/>
          <p:nvPr>
            <p:custDataLst>
              <p:tags r:id="rId4"/>
            </p:custDataLst>
          </p:nvPr>
        </p:nvSpPr>
        <p:spPr>
          <a:xfrm>
            <a:off x="2189798" y="2117725"/>
            <a:ext cx="9300845"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Topic:Stock Price Analysis and Prediction</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9" name="Rectangles 8"/>
          <p:cNvSpPr/>
          <p:nvPr>
            <p:custDataLst>
              <p:tags r:id="rId5"/>
            </p:custDataLst>
          </p:nvPr>
        </p:nvSpPr>
        <p:spPr>
          <a:xfrm>
            <a:off x="0" y="5785485"/>
            <a:ext cx="6119495" cy="2459355"/>
          </a:xfrm>
          <a:prstGeom prst="rect">
            <a:avLst/>
          </a:prstGeom>
          <a:noFill/>
          <a:ln>
            <a:noFill/>
          </a:ln>
        </p:spPr>
        <p:txBody>
          <a:bodyPr wrap="none" rtlCol="0" anchor="t">
            <a:noAutofit/>
          </a:bodyPr>
          <a:p>
            <a:pPr algn="ct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rPr>
              <a:t>Presented by</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l"/>
            <a:r>
              <a:rPr lang="en-US" altLang="zh-CN" sz="3600" b="1">
                <a:ln w="9525">
                  <a:solidFill>
                    <a:schemeClr val="bg1"/>
                  </a:solidFill>
                  <a:prstDash val="solid"/>
                </a:ln>
                <a:solidFill>
                  <a:schemeClr val="tx1"/>
                </a:solidFill>
                <a:effectLst/>
              </a:rPr>
              <a:t>G SAI ANANYA(BT23CSD056)</a:t>
            </a:r>
            <a:endParaRPr lang="en-US" altLang="zh-CN" sz="3600" b="1">
              <a:ln w="9525">
                <a:solidFill>
                  <a:schemeClr val="bg1"/>
                </a:solidFill>
                <a:prstDash val="solid"/>
              </a:ln>
              <a:solidFill>
                <a:schemeClr val="tx1"/>
              </a:solidFill>
              <a:effectLst/>
            </a:endParaRPr>
          </a:p>
          <a:p>
            <a:pPr algn="l"/>
            <a:r>
              <a:rPr lang="en-US" altLang="zh-CN" sz="3600" b="1">
                <a:ln w="9525">
                  <a:solidFill>
                    <a:schemeClr val="bg1"/>
                  </a:solidFill>
                  <a:prstDash val="solid"/>
                </a:ln>
                <a:solidFill>
                  <a:schemeClr val="tx1"/>
                </a:solidFill>
                <a:effectLst/>
              </a:rPr>
              <a:t>Y SAI </a:t>
            </a:r>
            <a:r>
              <a:rPr lang="en-US" altLang="zh-CN" sz="3600" b="1">
                <a:ln w="9525">
                  <a:solidFill>
                    <a:schemeClr val="bg1"/>
                  </a:solidFill>
                  <a:prstDash val="solid"/>
                </a:ln>
                <a:solidFill>
                  <a:schemeClr val="tx1"/>
                </a:solidFill>
                <a:effectLst/>
                <a:sym typeface="+mn-ea"/>
              </a:rPr>
              <a:t>JAYA </a:t>
            </a:r>
            <a:r>
              <a:rPr lang="en-US" altLang="zh-CN" sz="3600" b="1">
                <a:ln w="9525">
                  <a:solidFill>
                    <a:schemeClr val="bg1"/>
                  </a:solidFill>
                  <a:prstDash val="solid"/>
                </a:ln>
                <a:solidFill>
                  <a:schemeClr val="tx1"/>
                </a:solidFill>
                <a:effectLst/>
              </a:rPr>
              <a:t>VARSHITH(BT23CSD040)</a:t>
            </a:r>
            <a:endParaRPr lang="en-US" altLang="zh-CN" sz="3600" b="1">
              <a:ln w="9525">
                <a:solidFill>
                  <a:schemeClr val="bg1"/>
                </a:solidFill>
                <a:prstDash val="solid"/>
              </a:ln>
              <a:solidFill>
                <a:schemeClr val="tx1"/>
              </a:solidFill>
              <a:effectLst/>
            </a:endParaRPr>
          </a:p>
          <a:p>
            <a:pPr algn="l"/>
            <a:r>
              <a:rPr lang="en-US" altLang="zh-CN" sz="3600" b="1">
                <a:ln w="9525">
                  <a:solidFill>
                    <a:schemeClr val="bg1"/>
                  </a:solidFill>
                  <a:prstDash val="solid"/>
                </a:ln>
                <a:solidFill>
                  <a:schemeClr val="tx1"/>
                </a:solidFill>
                <a:effectLst/>
              </a:rPr>
              <a:t>B BHANU PRAKASH (BT23CSD047)</a:t>
            </a:r>
            <a:endParaRPr lang="en-US" altLang="zh-CN" sz="3600" b="1">
              <a:ln w="9525">
                <a:solidFill>
                  <a:schemeClr val="bg1"/>
                </a:solidFill>
                <a:prstDash val="solid"/>
              </a:ln>
              <a:solidFill>
                <a:schemeClr val="tx1"/>
              </a:solidFill>
              <a:effectLst/>
            </a:endParaRPr>
          </a:p>
        </p:txBody>
      </p:sp>
      <p:pic>
        <p:nvPicPr>
          <p:cNvPr id="16" name="Picture 15"/>
          <p:cNvPicPr/>
          <p:nvPr>
            <p:custDataLst>
              <p:tags r:id="rId6"/>
            </p:custDataLst>
          </p:nvPr>
        </p:nvPicPr>
        <p:blipFill>
          <a:blip r:embed="rId7"/>
          <a:stretch>
            <a:fillRect/>
          </a:stretch>
        </p:blipFill>
        <p:spPr>
          <a:xfrm>
            <a:off x="7741920" y="2762885"/>
            <a:ext cx="6370320" cy="4114800"/>
          </a:xfrm>
          <a:prstGeom prst="rect">
            <a:avLst/>
          </a:prstGeom>
        </p:spPr>
      </p:pic>
      <p:sp>
        <p:nvSpPr>
          <p:cNvPr id="5" name="Title 1"/>
          <p:cNvSpPr>
            <a:spLocks noGrp="1"/>
          </p:cNvSpPr>
          <p:nvPr>
            <p:custDataLst>
              <p:tags r:id="rId8"/>
            </p:custDataLst>
          </p:nvPr>
        </p:nvSpPr>
        <p:spPr>
          <a:xfrm>
            <a:off x="-1991360" y="177165"/>
            <a:ext cx="18766790" cy="895350"/>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a:solidFill>
                  <a:schemeClr val="tx1"/>
                </a:solidFill>
                <a:latin typeface="Times New Roman" panose="02020603050405020304" charset="0"/>
                <a:cs typeface="Times New Roman" panose="02020603050405020304" charset="0"/>
              </a:rPr>
              <a:t>Indian Institute of Information Technology Nagpur</a:t>
            </a:r>
            <a:endParaRPr lang="en-US">
              <a:solidFill>
                <a:schemeClr val="tx1"/>
              </a:solidFill>
              <a:latin typeface="Times New Roman" panose="02020603050405020304" charset="0"/>
              <a:cs typeface="Times New Roman" panose="02020603050405020304" charset="0"/>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p:cNvSpPr>
            <a:spLocks noGrp="1"/>
          </p:cNvSpPr>
          <p:nvPr>
            <p:ph type="title"/>
            <p:custDataLst>
              <p:tags r:id="rId1"/>
            </p:custDataLst>
          </p:nvPr>
        </p:nvSpPr>
        <p:spPr>
          <a:xfrm>
            <a:off x="2984500" y="2124710"/>
            <a:ext cx="2273935" cy="914400"/>
          </a:xfrm>
        </p:spPr>
        <p:txBody>
          <a:bodyPr/>
          <a:lstStyle/>
          <a:p>
            <a:pPr marL="0" indent="0" algn="l">
              <a:lnSpc>
                <a:spcPct val="100000"/>
              </a:lnSpc>
              <a:spcBef>
                <a:spcPts val="0"/>
              </a:spcBef>
              <a:spcAft>
                <a:spcPts val="0"/>
              </a:spcAft>
              <a:buSzPct val="100000"/>
            </a:pPr>
            <a:r>
              <a:rPr lang="en-US" sz="4320"/>
              <a:t>EDA</a:t>
            </a:r>
            <a:endParaRPr lang="en-US" sz="4320"/>
          </a:p>
        </p:txBody>
      </p:sp>
      <p:sp>
        <p:nvSpPr>
          <p:cNvPr id="13" name="序号"/>
          <p:cNvSpPr txBox="1"/>
          <p:nvPr>
            <p:custDataLst>
              <p:tags r:id="rId2"/>
            </p:custDataLst>
          </p:nvPr>
        </p:nvSpPr>
        <p:spPr>
          <a:xfrm>
            <a:off x="2774633" y="3936362"/>
            <a:ext cx="999490" cy="657225"/>
          </a:xfrm>
          <a:prstGeom prst="rect">
            <a:avLst/>
          </a:prstGeom>
        </p:spPr>
        <p:txBody>
          <a:bodyPr vert="horz" wrap="none" bIns="36000" rtlCol="0" anchor="ctr" anchorCtr="0">
            <a:noAutofit/>
          </a:bodyPr>
          <a:lstStyle>
            <a:defPPr>
              <a:defRPr lang="en-US"/>
            </a:defPPr>
            <a:lvl1pPr algn="r">
              <a:lnSpc>
                <a:spcPct val="92000"/>
              </a:lnSpc>
              <a:defRPr sz="4300">
                <a:solidFill>
                  <a:schemeClr val="lt1"/>
                </a:solidFill>
                <a:latin typeface="Arial" panose="020B0604020202020204" pitchFamily="34" charset="0"/>
                <a:ea typeface="汉仪雅酷黑 45W" panose="020B0404020202020204" charset="-122"/>
                <a:cs typeface="汉仪雅酷黑 45W" panose="020B0404020202020204" charset="-122"/>
              </a:defRPr>
            </a:lvl1pPr>
          </a:lstStyle>
          <a:p>
            <a:pPr>
              <a:spcBef>
                <a:spcPct val="0"/>
              </a:spcBef>
              <a:spcAft>
                <a:spcPct val="0"/>
              </a:spcAft>
            </a:pPr>
            <a:r>
              <a:rPr lang="en-US" dirty="0">
                <a:solidFill>
                  <a:schemeClr val="lt1"/>
                </a:solidFill>
                <a:latin typeface="+mj-lt"/>
                <a:ea typeface="Arial" panose="020B0604020202020204" pitchFamily="34" charset="0"/>
                <a:cs typeface="Arial" panose="020B0604020202020204" pitchFamily="34" charset="0"/>
              </a:rPr>
              <a:t>01</a:t>
            </a:r>
            <a:endParaRPr lang="en-US" dirty="0">
              <a:solidFill>
                <a:schemeClr val="lt1"/>
              </a:solidFill>
              <a:latin typeface="+mj-lt"/>
              <a:ea typeface="Arial" panose="020B0604020202020204" pitchFamily="34" charset="0"/>
              <a:cs typeface="Arial" panose="020B0604020202020204" pitchFamily="34" charset="0"/>
            </a:endParaRPr>
          </a:p>
        </p:txBody>
      </p:sp>
      <p:sp>
        <p:nvSpPr>
          <p:cNvPr id="14" name="项标题"/>
          <p:cNvSpPr txBox="1"/>
          <p:nvPr>
            <p:custDataLst>
              <p:tags r:id="rId3"/>
            </p:custDataLst>
          </p:nvPr>
        </p:nvSpPr>
        <p:spPr>
          <a:xfrm>
            <a:off x="3824923" y="3936362"/>
            <a:ext cx="3801110" cy="657225"/>
          </a:xfrm>
          <a:prstGeom prst="rect">
            <a:avLst/>
          </a:prstGeom>
          <a:noFill/>
        </p:spPr>
        <p:txBody>
          <a:bodyPr wrap="square" lIns="0" tIns="0" rIns="0" bIns="0" rtlCol="0" anchor="ctr">
            <a:normAutofit fontScale="70000"/>
          </a:bodyPr>
          <a:lstStyle/>
          <a:p>
            <a:pPr marL="0" indent="0" algn="l">
              <a:lnSpc>
                <a:spcPct val="100000"/>
              </a:lnSpc>
              <a:spcBef>
                <a:spcPts val="0"/>
              </a:spcBef>
              <a:spcAft>
                <a:spcPts val="0"/>
              </a:spcAft>
              <a:buSzPct val="100000"/>
            </a:pPr>
            <a:r>
              <a:rPr lang="en-US" sz="2400" b="1" dirty="0">
                <a:solidFill>
                  <a:schemeClr val="lt1"/>
                </a:solidFill>
                <a:sym typeface="Arial" panose="020B0604020202020204" pitchFamily="34" charset="0"/>
              </a:rPr>
              <a:t>Measures of central tendency: This includes the mean, media, and mode</a:t>
            </a:r>
            <a:endParaRPr lang="en-US" sz="2400" b="1" dirty="0">
              <a:solidFill>
                <a:schemeClr val="lt1"/>
              </a:solidFill>
              <a:sym typeface="Arial" panose="020B0604020202020204" pitchFamily="34" charset="0"/>
            </a:endParaRPr>
          </a:p>
        </p:txBody>
      </p:sp>
      <p:sp>
        <p:nvSpPr>
          <p:cNvPr id="15" name="序号"/>
          <p:cNvSpPr txBox="1"/>
          <p:nvPr>
            <p:custDataLst>
              <p:tags r:id="rId4"/>
            </p:custDataLst>
          </p:nvPr>
        </p:nvSpPr>
        <p:spPr>
          <a:xfrm>
            <a:off x="7626033" y="3936362"/>
            <a:ext cx="999490" cy="657225"/>
          </a:xfrm>
          <a:prstGeom prst="rect">
            <a:avLst/>
          </a:prstGeom>
        </p:spPr>
        <p:txBody>
          <a:bodyPr vert="horz" wrap="none" bIns="36000" rtlCol="0" anchor="ctr" anchorCtr="0">
            <a:noAutofit/>
          </a:bodyPr>
          <a:lstStyle>
            <a:defPPr>
              <a:defRPr lang="en-US"/>
            </a:defPPr>
            <a:lvl1pPr algn="r">
              <a:lnSpc>
                <a:spcPct val="92000"/>
              </a:lnSpc>
              <a:defRPr sz="4300">
                <a:solidFill>
                  <a:schemeClr val="lt1"/>
                </a:solidFill>
                <a:latin typeface="Arial" panose="020B0604020202020204" pitchFamily="34" charset="0"/>
                <a:ea typeface="汉仪雅酷黑 45W" panose="020B0404020202020204" charset="-122"/>
                <a:cs typeface="汉仪雅酷黑 45W" panose="020B0404020202020204" charset="-122"/>
              </a:defRPr>
            </a:lvl1pPr>
          </a:lstStyle>
          <a:p>
            <a:pPr>
              <a:spcBef>
                <a:spcPct val="0"/>
              </a:spcBef>
              <a:spcAft>
                <a:spcPct val="0"/>
              </a:spcAft>
            </a:pPr>
            <a:r>
              <a:rPr lang="en-US" dirty="0">
                <a:solidFill>
                  <a:schemeClr val="lt1"/>
                </a:solidFill>
                <a:latin typeface="+mj-lt"/>
                <a:ea typeface="Arial" panose="020B0604020202020204" pitchFamily="34" charset="0"/>
                <a:cs typeface="Arial" panose="020B0604020202020204" pitchFamily="34" charset="0"/>
              </a:rPr>
              <a:t>02</a:t>
            </a:r>
            <a:endParaRPr lang="en-US" dirty="0">
              <a:solidFill>
                <a:schemeClr val="lt1"/>
              </a:solidFill>
              <a:latin typeface="+mj-lt"/>
              <a:ea typeface="Arial" panose="020B0604020202020204" pitchFamily="34" charset="0"/>
              <a:cs typeface="Arial" panose="020B0604020202020204" pitchFamily="34" charset="0"/>
            </a:endParaRPr>
          </a:p>
        </p:txBody>
      </p:sp>
      <p:sp>
        <p:nvSpPr>
          <p:cNvPr id="16" name="项标题"/>
          <p:cNvSpPr txBox="1"/>
          <p:nvPr>
            <p:custDataLst>
              <p:tags r:id="rId5"/>
            </p:custDataLst>
          </p:nvPr>
        </p:nvSpPr>
        <p:spPr>
          <a:xfrm>
            <a:off x="8676323" y="3936362"/>
            <a:ext cx="3801110" cy="657225"/>
          </a:xfrm>
          <a:prstGeom prst="rect">
            <a:avLst/>
          </a:prstGeom>
          <a:noFill/>
        </p:spPr>
        <p:txBody>
          <a:bodyPr wrap="square" lIns="0" tIns="0" rIns="0" bIns="0" rtlCol="0" anchor="ctr">
            <a:normAutofit fontScale="60000"/>
          </a:bodyPr>
          <a:lstStyle/>
          <a:p>
            <a:pPr marL="0" indent="0" algn="l">
              <a:lnSpc>
                <a:spcPct val="100000"/>
              </a:lnSpc>
              <a:spcBef>
                <a:spcPts val="0"/>
              </a:spcBef>
              <a:spcAft>
                <a:spcPts val="0"/>
              </a:spcAft>
              <a:buSzPct val="100000"/>
            </a:pPr>
            <a:r>
              <a:rPr lang="en-US" sz="2400" b="1" dirty="0">
                <a:solidFill>
                  <a:schemeClr val="lt1"/>
                </a:solidFill>
                <a:sym typeface="Arial" panose="020B0604020202020204" pitchFamily="34" charset="0"/>
              </a:rPr>
              <a:t>Measures of spread: This includes variability, variants, and standard deviation</a:t>
            </a:r>
            <a:endParaRPr lang="en-US" sz="2400" b="1" dirty="0">
              <a:solidFill>
                <a:schemeClr val="lt1"/>
              </a:solidFill>
              <a:sym typeface="Arial" panose="020B0604020202020204" pitchFamily="34" charset="0"/>
            </a:endParaRPr>
          </a:p>
        </p:txBody>
      </p:sp>
      <p:sp>
        <p:nvSpPr>
          <p:cNvPr id="23" name="序号"/>
          <p:cNvSpPr txBox="1"/>
          <p:nvPr>
            <p:custDataLst>
              <p:tags r:id="rId6"/>
            </p:custDataLst>
          </p:nvPr>
        </p:nvSpPr>
        <p:spPr>
          <a:xfrm>
            <a:off x="2774633" y="4958714"/>
            <a:ext cx="999490" cy="657225"/>
          </a:xfrm>
          <a:prstGeom prst="rect">
            <a:avLst/>
          </a:prstGeom>
        </p:spPr>
        <p:txBody>
          <a:bodyPr vert="horz" wrap="none" bIns="36000" rtlCol="0" anchor="ctr" anchorCtr="0">
            <a:noAutofit/>
          </a:bodyPr>
          <a:lstStyle>
            <a:defPPr>
              <a:defRPr lang="en-US"/>
            </a:defPPr>
            <a:lvl1pPr algn="r">
              <a:lnSpc>
                <a:spcPct val="92000"/>
              </a:lnSpc>
              <a:defRPr sz="4300">
                <a:solidFill>
                  <a:schemeClr val="lt1"/>
                </a:solidFill>
                <a:latin typeface="Arial" panose="020B0604020202020204" pitchFamily="34" charset="0"/>
                <a:ea typeface="汉仪雅酷黑 45W" panose="020B0404020202020204" charset="-122"/>
                <a:cs typeface="汉仪雅酷黑 45W" panose="020B0404020202020204" charset="-122"/>
              </a:defRPr>
            </a:lvl1pPr>
          </a:lstStyle>
          <a:p>
            <a:pPr>
              <a:spcBef>
                <a:spcPct val="0"/>
              </a:spcBef>
              <a:spcAft>
                <a:spcPct val="0"/>
              </a:spcAft>
            </a:pPr>
            <a:r>
              <a:rPr lang="en-US" dirty="0">
                <a:solidFill>
                  <a:schemeClr val="lt1"/>
                </a:solidFill>
                <a:latin typeface="+mj-lt"/>
                <a:ea typeface="Arial" panose="020B0604020202020204" pitchFamily="34" charset="0"/>
                <a:cs typeface="Arial" panose="020B0604020202020204" pitchFamily="34" charset="0"/>
              </a:rPr>
              <a:t>03</a:t>
            </a:r>
            <a:endParaRPr lang="en-US" dirty="0">
              <a:solidFill>
                <a:schemeClr val="lt1"/>
              </a:solidFill>
              <a:latin typeface="+mj-lt"/>
              <a:ea typeface="Arial" panose="020B0604020202020204" pitchFamily="34" charset="0"/>
              <a:cs typeface="Arial" panose="020B0604020202020204" pitchFamily="34" charset="0"/>
            </a:endParaRPr>
          </a:p>
        </p:txBody>
      </p:sp>
      <p:sp>
        <p:nvSpPr>
          <p:cNvPr id="24" name="项标题"/>
          <p:cNvSpPr txBox="1"/>
          <p:nvPr>
            <p:custDataLst>
              <p:tags r:id="rId7"/>
            </p:custDataLst>
          </p:nvPr>
        </p:nvSpPr>
        <p:spPr>
          <a:xfrm>
            <a:off x="3824923" y="4958714"/>
            <a:ext cx="3801110" cy="657225"/>
          </a:xfrm>
          <a:prstGeom prst="rect">
            <a:avLst/>
          </a:prstGeom>
          <a:noFill/>
        </p:spPr>
        <p:txBody>
          <a:bodyPr wrap="square" lIns="0" tIns="0" rIns="0" bIns="0" rtlCol="0" anchor="ctr">
            <a:normAutofit fontScale="80000"/>
          </a:bodyPr>
          <a:lstStyle/>
          <a:p>
            <a:pPr marL="0" indent="0" algn="l">
              <a:lnSpc>
                <a:spcPct val="100000"/>
              </a:lnSpc>
              <a:spcBef>
                <a:spcPts val="0"/>
              </a:spcBef>
              <a:spcAft>
                <a:spcPts val="0"/>
              </a:spcAft>
              <a:buSzPct val="100000"/>
            </a:pPr>
            <a:r>
              <a:rPr lang="en-US" sz="2400" b="1" dirty="0">
                <a:solidFill>
                  <a:schemeClr val="lt1"/>
                </a:solidFill>
                <a:sym typeface="Arial" panose="020B0604020202020204" pitchFamily="34" charset="0"/>
              </a:rPr>
              <a:t>The shape of the distribution: This is an important aspect of EDA</a:t>
            </a:r>
            <a:endParaRPr lang="en-US" sz="2400" b="1" dirty="0">
              <a:solidFill>
                <a:schemeClr val="lt1"/>
              </a:solidFill>
              <a:sym typeface="Arial" panose="020B0604020202020204" pitchFamily="34" charset="0"/>
            </a:endParaRPr>
          </a:p>
        </p:txBody>
      </p:sp>
      <p:sp>
        <p:nvSpPr>
          <p:cNvPr id="17" name="序号"/>
          <p:cNvSpPr txBox="1"/>
          <p:nvPr>
            <p:custDataLst>
              <p:tags r:id="rId8"/>
            </p:custDataLst>
          </p:nvPr>
        </p:nvSpPr>
        <p:spPr>
          <a:xfrm>
            <a:off x="7626033" y="4958714"/>
            <a:ext cx="999490" cy="657225"/>
          </a:xfrm>
          <a:prstGeom prst="rect">
            <a:avLst/>
          </a:prstGeom>
        </p:spPr>
        <p:txBody>
          <a:bodyPr vert="horz" wrap="none" bIns="36000" rtlCol="0" anchor="ctr" anchorCtr="0">
            <a:noAutofit/>
          </a:bodyPr>
          <a:lstStyle>
            <a:defPPr>
              <a:defRPr lang="en-US"/>
            </a:defPPr>
            <a:lvl1pPr algn="r">
              <a:lnSpc>
                <a:spcPct val="92000"/>
              </a:lnSpc>
              <a:defRPr sz="4300">
                <a:solidFill>
                  <a:schemeClr val="lt1"/>
                </a:solidFill>
                <a:latin typeface="Arial" panose="020B0604020202020204" pitchFamily="34" charset="0"/>
                <a:ea typeface="汉仪雅酷黑 45W" panose="020B0404020202020204" charset="-122"/>
                <a:cs typeface="汉仪雅酷黑 45W" panose="020B0404020202020204" charset="-122"/>
              </a:defRPr>
            </a:lvl1pPr>
          </a:lstStyle>
          <a:p>
            <a:pPr>
              <a:spcBef>
                <a:spcPct val="0"/>
              </a:spcBef>
              <a:spcAft>
                <a:spcPct val="0"/>
              </a:spcAft>
            </a:pPr>
            <a:r>
              <a:rPr lang="en-US" dirty="0">
                <a:solidFill>
                  <a:schemeClr val="lt1"/>
                </a:solidFill>
                <a:latin typeface="+mj-lt"/>
                <a:ea typeface="Arial" panose="020B0604020202020204" pitchFamily="34" charset="0"/>
                <a:cs typeface="Arial" panose="020B0604020202020204" pitchFamily="34" charset="0"/>
              </a:rPr>
              <a:t>04</a:t>
            </a:r>
            <a:endParaRPr lang="en-US" dirty="0">
              <a:solidFill>
                <a:schemeClr val="lt1"/>
              </a:solidFill>
              <a:latin typeface="+mj-lt"/>
              <a:ea typeface="Arial" panose="020B0604020202020204" pitchFamily="34" charset="0"/>
              <a:cs typeface="Arial" panose="020B0604020202020204" pitchFamily="34" charset="0"/>
            </a:endParaRPr>
          </a:p>
        </p:txBody>
      </p:sp>
      <p:sp>
        <p:nvSpPr>
          <p:cNvPr id="18" name="项标题"/>
          <p:cNvSpPr txBox="1"/>
          <p:nvPr>
            <p:custDataLst>
              <p:tags r:id="rId9"/>
            </p:custDataLst>
          </p:nvPr>
        </p:nvSpPr>
        <p:spPr>
          <a:xfrm>
            <a:off x="8676323" y="4958714"/>
            <a:ext cx="3801110" cy="657225"/>
          </a:xfrm>
          <a:prstGeom prst="rect">
            <a:avLst/>
          </a:prstGeom>
          <a:noFill/>
        </p:spPr>
        <p:txBody>
          <a:bodyPr wrap="square" lIns="0" tIns="0" rIns="0" bIns="0" rtlCol="0" anchor="ctr">
            <a:normAutofit fontScale="60000"/>
          </a:bodyPr>
          <a:lstStyle/>
          <a:p>
            <a:pPr marL="0" indent="0" algn="l">
              <a:lnSpc>
                <a:spcPct val="100000"/>
              </a:lnSpc>
              <a:spcBef>
                <a:spcPts val="0"/>
              </a:spcBef>
              <a:spcAft>
                <a:spcPts val="0"/>
              </a:spcAft>
              <a:buSzPct val="100000"/>
            </a:pPr>
            <a:r>
              <a:rPr lang="en-US" sz="2400" b="1" dirty="0">
                <a:solidFill>
                  <a:schemeClr val="lt1"/>
                </a:solidFill>
                <a:sym typeface="Arial" panose="020B0604020202020204" pitchFamily="34" charset="0"/>
              </a:rPr>
              <a:t>The existence of outliers: Outliers can skew analysis results, so it's important to identify and remove them</a:t>
            </a:r>
            <a:endParaRPr lang="en-US" sz="2400" b="1" dirty="0">
              <a:solidFill>
                <a:schemeClr val="lt1"/>
              </a:solidFill>
              <a:sym typeface="Arial" panose="020B0604020202020204" pitchFamily="34" charset="0"/>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custDataLst>
              <p:tags r:id="rId1"/>
            </p:custDataLst>
          </p:nvPr>
        </p:nvSpPr>
        <p:spPr>
          <a:xfrm>
            <a:off x="7533132" y="2263902"/>
            <a:ext cx="6415278" cy="4628388"/>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24" name="圆角矩形 23"/>
          <p:cNvSpPr/>
          <p:nvPr>
            <p:custDataLst>
              <p:tags r:id="rId2"/>
            </p:custDataLst>
          </p:nvPr>
        </p:nvSpPr>
        <p:spPr>
          <a:xfrm>
            <a:off x="7282434" y="1928622"/>
            <a:ext cx="6415278" cy="4628388"/>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pic>
        <p:nvPicPr>
          <p:cNvPr id="25" name="图片 24" descr="VCG41N1380127221"/>
          <p:cNvPicPr>
            <a:picLocks noChangeAspect="1"/>
          </p:cNvPicPr>
          <p:nvPr>
            <p:custDataLst>
              <p:tags r:id="rId3"/>
            </p:custDataLst>
          </p:nvPr>
        </p:nvPicPr>
        <p:blipFill>
          <a:blip r:embed="rId4"/>
          <a:srcRect t="153" r="1920" b="-1170"/>
          <a:stretch>
            <a:fillRect/>
          </a:stretch>
        </p:blipFill>
        <p:spPr>
          <a:xfrm>
            <a:off x="7663180" y="2138680"/>
            <a:ext cx="5545455" cy="4264660"/>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7" name="矩形 6"/>
          <p:cNvSpPr/>
          <p:nvPr>
            <p:custDataLst>
              <p:tags r:id="rId5"/>
            </p:custDataLst>
          </p:nvPr>
        </p:nvSpPr>
        <p:spPr>
          <a:xfrm>
            <a:off x="1002538" y="2263521"/>
            <a:ext cx="5316475" cy="720852"/>
          </a:xfrm>
          <a:prstGeom prst="rect">
            <a:avLst/>
          </a:prstGeom>
          <a:noFill/>
        </p:spPr>
        <p:txBody>
          <a:bodyPr wrap="square" lIns="0" tIns="0" rIns="0" bIns="0" rtlCol="0" anchor="t" anchorCtr="0">
            <a:noAutofit/>
          </a:bodyPr>
          <a:lstStyle/>
          <a:p>
            <a:pPr>
              <a:lnSpc>
                <a:spcPct val="150000"/>
              </a:lnSpc>
              <a:spcBef>
                <a:spcPct val="0"/>
              </a:spcBef>
              <a:spcAft>
                <a:spcPct val="0"/>
              </a:spcAft>
              <a:buClr>
                <a:srgbClr val="376FFF"/>
              </a:buClr>
              <a:buSzPct val="80000"/>
            </a:pPr>
            <a:r>
              <a:rPr lang="en-US" sz="2000" dirty="0">
                <a:solidFill>
                  <a:schemeClr val="tx1"/>
                </a:solidFill>
                <a:cs typeface="Bahnschrift Light SemiCondensed" panose="020B0502040204020203" charset="0"/>
                <a:sym typeface="+mn-ea"/>
              </a:rPr>
              <a:t>Total assets represent the sum of everything a company owns—both physical and intangible—used in the course of its business. These assets include cash, inventory, property, equipment, and accounts receivable, among others.</a:t>
            </a:r>
            <a:endParaRPr lang="en-US" sz="2000" dirty="0">
              <a:solidFill>
                <a:schemeClr val="tx1"/>
              </a:solidFill>
              <a:cs typeface="Bahnschrift Light SemiCondensed" panose="020B0502040204020203" charset="0"/>
              <a:sym typeface="+mn-ea"/>
            </a:endParaRPr>
          </a:p>
          <a:p>
            <a:pPr>
              <a:lnSpc>
                <a:spcPct val="150000"/>
              </a:lnSpc>
              <a:spcBef>
                <a:spcPct val="0"/>
              </a:spcBef>
              <a:spcAft>
                <a:spcPct val="0"/>
              </a:spcAft>
              <a:buClr>
                <a:srgbClr val="376FFF"/>
              </a:buClr>
              <a:buSzPct val="80000"/>
            </a:pPr>
            <a:r>
              <a:rPr lang="en-US" sz="2000">
                <a:solidFill>
                  <a:schemeClr val="tx1"/>
                </a:solidFill>
                <a:cs typeface="Bahnschrift Light SemiCondensed" panose="020B0502040204020203" charset="0"/>
                <a:sym typeface="+mn-ea"/>
              </a:rPr>
              <a:t>Net income (also called net profit or the bottom line) represents a company’s total earnings or profits over a specific period, after accounting for all expenses, taxes, interest, and other costs.</a:t>
            </a:r>
            <a:endParaRPr lang="en-US" sz="2000">
              <a:solidFill>
                <a:schemeClr val="tx1"/>
              </a:solidFill>
              <a:cs typeface="Bahnschrift Light SemiCondensed" panose="020B0502040204020203" charset="0"/>
            </a:endParaRPr>
          </a:p>
          <a:p>
            <a:pPr>
              <a:lnSpc>
                <a:spcPct val="150000"/>
              </a:lnSpc>
              <a:spcBef>
                <a:spcPct val="0"/>
              </a:spcBef>
              <a:spcAft>
                <a:spcPct val="0"/>
              </a:spcAft>
              <a:buClr>
                <a:srgbClr val="376FFF"/>
              </a:buClr>
              <a:buSzPct val="80000"/>
            </a:pPr>
            <a:endParaRPr lang="en-US" sz="2000" dirty="0">
              <a:solidFill>
                <a:schemeClr val="tx1"/>
              </a:solidFill>
              <a:cs typeface="Bahnschrift Light SemiCondensed" panose="020B0502040204020203" charset="0"/>
              <a:sym typeface="+mn-ea"/>
            </a:endParaRPr>
          </a:p>
        </p:txBody>
      </p:sp>
      <p:sp>
        <p:nvSpPr>
          <p:cNvPr id="4" name="Title 2"/>
          <p:cNvSpPr>
            <a:spLocks noGrp="1"/>
          </p:cNvSpPr>
          <p:nvPr>
            <p:custDataLst>
              <p:tags r:id="rId6"/>
            </p:custDataLst>
          </p:nvPr>
        </p:nvSpPr>
        <p:spPr>
          <a:xfrm>
            <a:off x="1886458" y="555498"/>
            <a:ext cx="10524744" cy="915924"/>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sz="2400">
                <a:solidFill>
                  <a:schemeClr val="tx1"/>
                </a:solidFill>
              </a:rPr>
              <a:t>
Find the Total Assets of the top 5 companies which can be viewed through the size of the dot</a:t>
            </a:r>
            <a:endParaRPr lang="en-US" sz="2400">
              <a:solidFill>
                <a:schemeClr val="tx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custDataLst>
              <p:tags r:id="rId1"/>
            </p:custDataLst>
          </p:nvPr>
        </p:nvSpPr>
        <p:spPr>
          <a:xfrm>
            <a:off x="274447" y="1336020"/>
            <a:ext cx="3738372" cy="5301161"/>
          </a:xfrm>
          <a:prstGeom prst="round2DiagRect">
            <a:avLst>
              <a:gd name="adj1" fmla="val 17346"/>
              <a:gd name="adj2" fmla="val 0"/>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2160">
              <a:latin typeface="Arial" panose="020B0604020202020204" pitchFamily="34" charset="0"/>
              <a:sym typeface="Arial" panose="020B0604020202020204" pitchFamily="34" charset="0"/>
            </a:endParaRPr>
          </a:p>
        </p:txBody>
      </p:sp>
      <p:pic>
        <p:nvPicPr>
          <p:cNvPr id="29" name="图片 28"/>
          <p:cNvPicPr/>
          <p:nvPr>
            <p:custDataLst>
              <p:tags r:id="rId2"/>
            </p:custDataLst>
          </p:nvPr>
        </p:nvPicPr>
        <p:blipFill>
          <a:blip r:embed="rId3"/>
          <a:srcRect l="-6682" r="1855"/>
          <a:stretch>
            <a:fillRect/>
          </a:stretch>
        </p:blipFill>
        <p:spPr>
          <a:xfrm>
            <a:off x="0" y="1336040"/>
            <a:ext cx="5354320" cy="6240145"/>
          </a:xfrm>
          <a:prstGeom prst="round2DiagRect">
            <a:avLst>
              <a:gd name="adj1" fmla="val 15840"/>
              <a:gd name="adj2" fmla="val 0"/>
            </a:avLst>
          </a:prstGeom>
          <a:ln w="9525" cap="flat" cmpd="sng" algn="ctr">
            <a:solidFill>
              <a:schemeClr val="tx1">
                <a:lumMod val="100000"/>
                <a:alpha val="20000"/>
              </a:schemeClr>
            </a:solidFill>
            <a:prstDash val="solid"/>
            <a:round/>
            <a:headEnd type="none" w="med" len="med"/>
            <a:tailEnd type="none" w="med" len="med"/>
          </a:ln>
          <a:effectLst>
            <a:outerShdw blurRad="152400" dist="38100" dir="2700000" algn="tl" rotWithShape="0">
              <a:schemeClr val="tx1">
                <a:alpha val="20000"/>
              </a:schemeClr>
            </a:outerShdw>
          </a:effectLst>
        </p:spPr>
      </p:pic>
      <p:sp>
        <p:nvSpPr>
          <p:cNvPr id="2" name="Text Box 1"/>
          <p:cNvSpPr txBox="1"/>
          <p:nvPr>
            <p:custDataLst>
              <p:tags r:id="rId4"/>
            </p:custDataLst>
          </p:nvPr>
        </p:nvSpPr>
        <p:spPr>
          <a:xfrm>
            <a:off x="5923915" y="1824355"/>
            <a:ext cx="7040880" cy="5937885"/>
          </a:xfrm>
          <a:prstGeom prst="rect">
            <a:avLst/>
          </a:prstGeom>
          <a:noFill/>
        </p:spPr>
        <p:txBody>
          <a:bodyPr wrap="square" rtlCol="0">
            <a:normAutofit/>
          </a:bodyPr>
          <a:p>
            <a:r>
              <a:rPr lang="en-US" sz="2800">
                <a:solidFill>
                  <a:schemeClr val="tx1"/>
                </a:solidFill>
                <a:cs typeface="Bahnschrift Light SemiCondensed" panose="020B0502040204020203" charset="0"/>
              </a:rPr>
              <a:t>Total Revenue is the total amount of money generated by a company from its business activities (e.g., sales of goods, services, or investments) before any expenses are deducted.</a:t>
            </a:r>
            <a:endParaRPr lang="en-US" sz="2800">
              <a:solidFill>
                <a:schemeClr val="tx1"/>
              </a:solidFill>
              <a:cs typeface="Bahnschrift Light SemiCondensed" panose="020B0502040204020203" charset="0"/>
            </a:endParaRPr>
          </a:p>
          <a:p>
            <a:endParaRPr lang="en-US" sz="2800">
              <a:solidFill>
                <a:schemeClr val="tx1"/>
              </a:solidFill>
              <a:cs typeface="Bahnschrift Light SemiCondensed" panose="020B0502040204020203" charset="0"/>
            </a:endParaRPr>
          </a:p>
          <a:p>
            <a:endParaRPr lang="en-US" sz="2800">
              <a:solidFill>
                <a:schemeClr val="tx1"/>
              </a:solidFill>
              <a:cs typeface="Bahnschrift Light SemiCondensed" panose="020B0502040204020203" charset="0"/>
            </a:endParaRPr>
          </a:p>
          <a:p>
            <a:r>
              <a:rPr lang="en-US" sz="2800">
                <a:solidFill>
                  <a:schemeClr val="tx1"/>
                </a:solidFill>
                <a:cs typeface="Bahnschrift Light SemiCondensed" panose="020B0502040204020203" charset="0"/>
              </a:rPr>
              <a:t>Net Income is the profit left over after all expenses, taxes, interest, and other costs have been subtracted from total revenue.</a:t>
            </a:r>
            <a:endParaRPr lang="en-US" sz="2800">
              <a:solidFill>
                <a:schemeClr val="tx1"/>
              </a:solidFill>
              <a:cs typeface="Bahnschrift Light SemiCondensed" panose="020B0502040204020203" charset="0"/>
            </a:endParaRPr>
          </a:p>
        </p:txBody>
      </p:sp>
      <p:sp>
        <p:nvSpPr>
          <p:cNvPr id="9" name="Title 7"/>
          <p:cNvSpPr>
            <a:spLocks noGrp="1"/>
          </p:cNvSpPr>
          <p:nvPr>
            <p:custDataLst>
              <p:tags r:id="rId5"/>
            </p:custDataLst>
          </p:nvPr>
        </p:nvSpPr>
        <p:spPr>
          <a:xfrm>
            <a:off x="1144905" y="274320"/>
            <a:ext cx="12583795" cy="831215"/>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a:solidFill>
                  <a:schemeClr val="tx1"/>
                </a:solidFill>
              </a:rPr>
              <a:t>Find the Cost of Revenue and Gross Profit, what do the colours </a:t>
            </a:r>
            <a:endParaRPr lang="en-US">
              <a:solidFill>
                <a:schemeClr val="tx1"/>
              </a:solidFill>
            </a:endParaRPr>
          </a:p>
          <a:p>
            <a:r>
              <a:rPr lang="en-US">
                <a:solidFill>
                  <a:schemeClr val="tx1"/>
                </a:solidFill>
              </a:rPr>
              <a:t>indicate?</a:t>
            </a:r>
            <a:endParaRPr lang="en-US">
              <a:solidFill>
                <a:schemeClr val="tx1"/>
              </a:solidFill>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 16"/>
          <p:cNvPicPr/>
          <p:nvPr>
            <p:custDataLst>
              <p:tags r:id="rId1"/>
            </p:custDataLst>
          </p:nvPr>
        </p:nvPicPr>
        <p:blipFill rotWithShape="1">
          <a:blip r:embed="rId2"/>
          <a:srcRect l="-11684" t="-19207" r="-10015" b="-21566"/>
          <a:stretch>
            <a:fillRect/>
          </a:stretch>
        </p:blipFill>
        <p:spPr>
          <a:xfrm>
            <a:off x="6792595" y="972185"/>
            <a:ext cx="7837170" cy="7257415"/>
          </a:xfrm>
          <a:custGeom>
            <a:avLst/>
            <a:gdLst>
              <a:gd name="connsiteX0" fmla="*/ 2338388 w 4676776"/>
              <a:gd name="connsiteY0" fmla="*/ 0 h 4676776"/>
              <a:gd name="connsiteX1" fmla="*/ 4676776 w 4676776"/>
              <a:gd name="connsiteY1" fmla="*/ 2338388 h 4676776"/>
              <a:gd name="connsiteX2" fmla="*/ 2338388 w 4676776"/>
              <a:gd name="connsiteY2" fmla="*/ 4676776 h 4676776"/>
              <a:gd name="connsiteX3" fmla="*/ 0 w 4676776"/>
              <a:gd name="connsiteY3" fmla="*/ 2338388 h 4676776"/>
              <a:gd name="connsiteX4" fmla="*/ 2338388 w 4676776"/>
              <a:gd name="connsiteY4" fmla="*/ 0 h 4676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776" h="4676776">
                <a:moveTo>
                  <a:pt x="2338388" y="0"/>
                </a:moveTo>
                <a:cubicBezTo>
                  <a:pt x="3629844" y="0"/>
                  <a:pt x="4676776" y="1046932"/>
                  <a:pt x="4676776" y="2338388"/>
                </a:cubicBezTo>
                <a:cubicBezTo>
                  <a:pt x="4676776" y="3629844"/>
                  <a:pt x="3629844" y="4676776"/>
                  <a:pt x="2338388" y="4676776"/>
                </a:cubicBezTo>
                <a:cubicBezTo>
                  <a:pt x="1046932" y="4676776"/>
                  <a:pt x="0" y="3629844"/>
                  <a:pt x="0" y="2338388"/>
                </a:cubicBezTo>
                <a:cubicBezTo>
                  <a:pt x="0" y="1046932"/>
                  <a:pt x="1046932" y="0"/>
                  <a:pt x="2338388" y="0"/>
                </a:cubicBezTo>
                <a:close/>
              </a:path>
            </a:pathLst>
          </a:custGeom>
          <a:ln w="9525" cap="flat" cmpd="sng" algn="ctr">
            <a:solidFill>
              <a:schemeClr val="accent1">
                <a:alpha val="50000"/>
              </a:schemeClr>
            </a:solidFill>
            <a:prstDash val="solid"/>
            <a:round/>
            <a:headEnd type="none" w="med" len="med"/>
            <a:tailEnd type="none" w="med" len="med"/>
          </a:ln>
        </p:spPr>
      </p:pic>
      <p:sp>
        <p:nvSpPr>
          <p:cNvPr id="2" name="矩形 1"/>
          <p:cNvSpPr/>
          <p:nvPr>
            <p:custDataLst>
              <p:tags r:id="rId3"/>
            </p:custDataLst>
          </p:nvPr>
        </p:nvSpPr>
        <p:spPr>
          <a:xfrm>
            <a:off x="1090124" y="2165859"/>
            <a:ext cx="5405628" cy="2404110"/>
          </a:xfrm>
          <a:prstGeom prst="rect">
            <a:avLst/>
          </a:prstGeom>
          <a:noFill/>
        </p:spPr>
        <p:txBody>
          <a:bodyPr wrap="square" lIns="0" tIns="0" rIns="0" bIns="0" rtlCol="0" anchor="t">
            <a:noAutofit/>
          </a:bodyPr>
          <a:p>
            <a:pPr>
              <a:lnSpc>
                <a:spcPct val="150000"/>
              </a:lnSpc>
              <a:spcBef>
                <a:spcPct val="0"/>
              </a:spcBef>
              <a:spcAft>
                <a:spcPct val="0"/>
              </a:spcAft>
            </a:pPr>
            <a:r>
              <a:rPr lang="en-US" sz="2400" dirty="0">
                <a:ln>
                  <a:noFill/>
                  <a:prstDash val="sysDot"/>
                </a:ln>
                <a:solidFill>
                  <a:schemeClr val="tx1"/>
                </a:solidFill>
                <a:cs typeface="Bahnschrift Light SemiCondensed" panose="020B0502040204020203" charset="0"/>
              </a:rPr>
              <a:t>Year-over-Year (YoY) Average Financial Metrics are used to compare a company's financial performance over a 12-month period to the same period in the previous year. This helps provide context for growth, trends, and performance, smoothing out seasonal fluctuations and giving investors and analysts a clearer view of how the business is performing over time</a:t>
            </a:r>
            <a:endParaRPr lang="en-US" sz="2400" dirty="0">
              <a:ln>
                <a:noFill/>
                <a:prstDash val="sysDot"/>
              </a:ln>
              <a:solidFill>
                <a:schemeClr val="tx1"/>
              </a:solidFill>
              <a:cs typeface="Bahnschrift Light SemiCondensed" panose="020B0502040204020203" charset="0"/>
            </a:endParaRPr>
          </a:p>
        </p:txBody>
      </p:sp>
      <p:sp>
        <p:nvSpPr>
          <p:cNvPr id="5" name="Title 3"/>
          <p:cNvSpPr>
            <a:spLocks noGrp="1"/>
          </p:cNvSpPr>
          <p:nvPr>
            <p:custDataLst>
              <p:tags r:id="rId4"/>
            </p:custDataLst>
          </p:nvPr>
        </p:nvSpPr>
        <p:spPr>
          <a:xfrm>
            <a:off x="556895" y="-730250"/>
            <a:ext cx="14072870" cy="2342515"/>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a:solidFill>
                  <a:schemeClr val="tx1"/>
                </a:solidFill>
              </a:rPr>
              <a:t>
What measured have the large fluctuations between the years?</a:t>
            </a:r>
            <a:endParaRPr lang="en-US">
              <a:solidFill>
                <a:schemeClr val="tx1"/>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WhatsApp Image 2024-10-18 at 10.51.52_a79b8281"/>
          <p:cNvPicPr>
            <a:picLocks noChangeAspect="1"/>
          </p:cNvPicPr>
          <p:nvPr>
            <p:custDataLst>
              <p:tags r:id="rId1"/>
            </p:custDataLst>
          </p:nvPr>
        </p:nvPicPr>
        <p:blipFill>
          <a:blip r:embed="rId2"/>
          <a:stretch>
            <a:fillRect/>
          </a:stretch>
        </p:blipFill>
        <p:spPr>
          <a:xfrm>
            <a:off x="1002665" y="580390"/>
            <a:ext cx="12625070" cy="70694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WhatsApp Image 2024-10-18 at 10.52.22_1686de17"/>
          <p:cNvPicPr>
            <a:picLocks noChangeAspect="1"/>
          </p:cNvPicPr>
          <p:nvPr>
            <p:custDataLst>
              <p:tags r:id="rId1"/>
            </p:custDataLst>
          </p:nvPr>
        </p:nvPicPr>
        <p:blipFill>
          <a:blip r:embed="rId2"/>
          <a:stretch>
            <a:fillRect/>
          </a:stretch>
        </p:blipFill>
        <p:spPr>
          <a:xfrm>
            <a:off x="1015365" y="541655"/>
            <a:ext cx="12600070" cy="707040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descr="图片1"/>
          <p:cNvPicPr>
            <a:picLocks noChangeAspect="1"/>
          </p:cNvPicPr>
          <p:nvPr>
            <p:custDataLst>
              <p:tags r:id="rId1"/>
            </p:custDataLst>
          </p:nvPr>
        </p:nvPicPr>
        <p:blipFill rotWithShape="1">
          <a:blip r:embed="rId2"/>
          <a:srcRect l="406" r="406"/>
          <a:stretch>
            <a:fillRect/>
          </a:stretch>
        </p:blipFill>
        <p:spPr>
          <a:xfrm>
            <a:off x="1051560" y="594740"/>
            <a:ext cx="12573093" cy="70704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Tree>
    <p:custDataLst>
      <p:tags r:id="rId3"/>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custDataLst>
              <p:tags r:id="rId1"/>
            </p:custDataLst>
          </p:nvPr>
        </p:nvSpPr>
        <p:spPr>
          <a:xfrm>
            <a:off x="7533132" y="2263902"/>
            <a:ext cx="6415278" cy="4628388"/>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24" name="圆角矩形 23"/>
          <p:cNvSpPr/>
          <p:nvPr>
            <p:custDataLst>
              <p:tags r:id="rId2"/>
            </p:custDataLst>
          </p:nvPr>
        </p:nvSpPr>
        <p:spPr>
          <a:xfrm>
            <a:off x="7282434" y="1928622"/>
            <a:ext cx="6415278" cy="4628388"/>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pic>
        <p:nvPicPr>
          <p:cNvPr id="25" name="图片 24" descr="VCG41N1380127221"/>
          <p:cNvPicPr>
            <a:picLocks noChangeAspect="1"/>
          </p:cNvPicPr>
          <p:nvPr>
            <p:custDataLst>
              <p:tags r:id="rId3"/>
            </p:custDataLst>
          </p:nvPr>
        </p:nvPicPr>
        <p:blipFill>
          <a:blip r:embed="rId4"/>
          <a:srcRect l="825" r="-3642" b="-3444"/>
          <a:stretch>
            <a:fillRect/>
          </a:stretch>
        </p:blipFill>
        <p:spPr>
          <a:xfrm>
            <a:off x="6648450" y="2350135"/>
            <a:ext cx="6827520" cy="3785870"/>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2" name="矩形 11"/>
          <p:cNvSpPr/>
          <p:nvPr>
            <p:custDataLst>
              <p:tags r:id="rId5"/>
            </p:custDataLst>
          </p:nvPr>
        </p:nvSpPr>
        <p:spPr>
          <a:xfrm>
            <a:off x="794258" y="1990988"/>
            <a:ext cx="5317238" cy="720955"/>
          </a:xfrm>
          <a:prstGeom prst="rect">
            <a:avLst/>
          </a:prstGeom>
          <a:noFill/>
        </p:spPr>
        <p:txBody>
          <a:bodyPr wrap="square" lIns="0" tIns="0" rIns="0" bIns="0" rtlCol="0" anchor="t" anchorCtr="0">
            <a:noAutofit/>
          </a:bodyPr>
          <a:p>
            <a:pPr>
              <a:lnSpc>
                <a:spcPct val="150000"/>
              </a:lnSpc>
              <a:spcBef>
                <a:spcPct val="0"/>
              </a:spcBef>
              <a:spcAft>
                <a:spcPct val="0"/>
              </a:spcAft>
              <a:buClr>
                <a:srgbClr val="376FFF"/>
              </a:buClr>
              <a:buSzPct val="80000"/>
            </a:pPr>
            <a:r>
              <a:rPr lang="en-US" sz="2400" dirty="0">
                <a:solidFill>
                  <a:schemeClr val="tx1"/>
                </a:solidFill>
                <a:cs typeface="Bahnschrift Light SemiCondensed" panose="020B0502040204020203" charset="0"/>
                <a:sym typeface="+mn-ea"/>
              </a:rPr>
              <a:t>The GICS Sector refers to the Global Industry Classification Standard (GICS), which is a system for categorizing companies into sectors and industries. Developed by MSCI and Standard &amp; Poor's, the GICS framework consists of 11 sectors, each representing a broad category of economic activity.</a:t>
            </a:r>
            <a:endParaRPr lang="en-US" sz="2400" dirty="0">
              <a:solidFill>
                <a:schemeClr val="tx1"/>
              </a:solidFill>
              <a:cs typeface="Bahnschrift Light SemiCondensed" panose="020B0502040204020203" charset="0"/>
              <a:sym typeface="+mn-ea"/>
            </a:endParaRPr>
          </a:p>
        </p:txBody>
      </p:sp>
      <p:sp>
        <p:nvSpPr>
          <p:cNvPr id="2" name="Text Box 1"/>
          <p:cNvSpPr txBox="1"/>
          <p:nvPr/>
        </p:nvSpPr>
        <p:spPr>
          <a:xfrm>
            <a:off x="2491105" y="3853815"/>
            <a:ext cx="4876800" cy="368300"/>
          </a:xfrm>
          <a:prstGeom prst="rect">
            <a:avLst/>
          </a:prstGeom>
          <a:noFill/>
        </p:spPr>
        <p:txBody>
          <a:bodyPr wrap="square" rtlCol="0">
            <a:spAutoFit/>
          </a:bodyPr>
          <a:p>
            <a:endParaRPr lang="en-US"/>
          </a:p>
        </p:txBody>
      </p:sp>
      <p:sp>
        <p:nvSpPr>
          <p:cNvPr id="5" name="Text Box 4"/>
          <p:cNvSpPr txBox="1"/>
          <p:nvPr>
            <p:custDataLst>
              <p:tags r:id="rId6"/>
            </p:custDataLst>
          </p:nvPr>
        </p:nvSpPr>
        <p:spPr>
          <a:xfrm>
            <a:off x="412115" y="521335"/>
            <a:ext cx="13775690" cy="1407160"/>
          </a:xfrm>
          <a:prstGeom prst="rect">
            <a:avLst/>
          </a:prstGeom>
          <a:noFill/>
        </p:spPr>
        <p:txBody>
          <a:bodyPr wrap="square" rtlCol="0">
            <a:normAutofit/>
          </a:bodyPr>
          <a:p>
            <a:r>
              <a:rPr lang="en-US" altLang="en-US" sz="3600" b="1">
                <a:solidFill>
                  <a:schemeClr val="tx1"/>
                </a:solidFill>
                <a:cs typeface="Times New Roman" panose="02020603050405020304" charset="0"/>
              </a:rPr>
              <a:t>What are the most and least represented sectors in</a:t>
            </a:r>
            <a:r>
              <a:rPr lang="" altLang="en-US" sz="3600" b="1">
                <a:solidFill>
                  <a:schemeClr val="tx1"/>
                </a:solidFill>
                <a:cs typeface="Times New Roman" panose="02020603050405020304" charset="0"/>
              </a:rPr>
              <a:t> </a:t>
            </a:r>
            <a:r>
              <a:rPr lang="en-US" altLang="en-US" sz="3600" b="1">
                <a:solidFill>
                  <a:schemeClr val="tx1"/>
                </a:solidFill>
                <a:cs typeface="Times New Roman" panose="02020603050405020304" charset="0"/>
              </a:rPr>
              <a:t>the</a:t>
            </a:r>
            <a:r>
              <a:rPr lang="" altLang="en-US" sz="3600" b="1">
                <a:solidFill>
                  <a:schemeClr val="tx1"/>
                </a:solidFill>
                <a:cs typeface="Times New Roman" panose="02020603050405020304" charset="0"/>
              </a:rPr>
              <a:t> </a:t>
            </a:r>
            <a:r>
              <a:rPr lang="en-US" altLang="en-US" sz="3600" b="1">
                <a:solidFill>
                  <a:schemeClr val="tx1"/>
                </a:solidFill>
                <a:cs typeface="Times New Roman" panose="02020603050405020304" charset="0"/>
              </a:rPr>
              <a:t>dataset</a:t>
            </a:r>
            <a:endParaRPr lang="en-US" altLang="en-US" sz="3600" b="1">
              <a:solidFill>
                <a:schemeClr val="tx1"/>
              </a:solidFill>
              <a:cs typeface="Times New Roman" panose="02020603050405020304"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custDataLst>
              <p:tags r:id="rId1"/>
            </p:custDataLst>
          </p:nvPr>
        </p:nvSpPr>
        <p:spPr>
          <a:xfrm>
            <a:off x="7533132" y="2263902"/>
            <a:ext cx="6415278" cy="4628388"/>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24" name="圆角矩形 23"/>
          <p:cNvSpPr/>
          <p:nvPr>
            <p:custDataLst>
              <p:tags r:id="rId2"/>
            </p:custDataLst>
          </p:nvPr>
        </p:nvSpPr>
        <p:spPr>
          <a:xfrm>
            <a:off x="7282434" y="1928622"/>
            <a:ext cx="6415278" cy="4628388"/>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pic>
        <p:nvPicPr>
          <p:cNvPr id="25" name="图片 24" descr="VCG41N1380127221"/>
          <p:cNvPicPr>
            <a:picLocks noChangeAspect="1"/>
          </p:cNvPicPr>
          <p:nvPr>
            <p:custDataLst>
              <p:tags r:id="rId3"/>
            </p:custDataLst>
          </p:nvPr>
        </p:nvPicPr>
        <p:blipFill>
          <a:blip r:embed="rId4"/>
          <a:srcRect/>
          <a:stretch>
            <a:fillRect/>
          </a:stretch>
        </p:blipFill>
        <p:spPr>
          <a:xfrm>
            <a:off x="7663434" y="2288286"/>
            <a:ext cx="5654040" cy="3909060"/>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4" name="Title 2"/>
          <p:cNvSpPr>
            <a:spLocks noGrp="1"/>
          </p:cNvSpPr>
          <p:nvPr>
            <p:custDataLst>
              <p:tags r:id="rId5"/>
            </p:custDataLst>
          </p:nvPr>
        </p:nvSpPr>
        <p:spPr>
          <a:xfrm>
            <a:off x="1222248" y="1012698"/>
            <a:ext cx="10524744" cy="915924"/>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a:solidFill>
                  <a:schemeClr val="tx1"/>
                </a:solidFill>
              </a:rPr>
              <a:t> Identify which companies have higher or lower revenue.</a:t>
            </a:r>
            <a:endParaRPr lang="en-US">
              <a:solidFill>
                <a:schemeClr val="tx1"/>
              </a:solidFill>
            </a:endParaRPr>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custDataLst>
              <p:tags r:id="rId1"/>
            </p:custDataLst>
          </p:nvPr>
        </p:nvSpPr>
        <p:spPr>
          <a:xfrm>
            <a:off x="7533132" y="2263902"/>
            <a:ext cx="6415278" cy="4628388"/>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24" name="圆角矩形 23"/>
          <p:cNvSpPr/>
          <p:nvPr>
            <p:custDataLst>
              <p:tags r:id="rId2"/>
            </p:custDataLst>
          </p:nvPr>
        </p:nvSpPr>
        <p:spPr>
          <a:xfrm>
            <a:off x="7282434" y="1928622"/>
            <a:ext cx="6415278" cy="4628388"/>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pic>
        <p:nvPicPr>
          <p:cNvPr id="25" name="图片 24" descr="VCG41N1380127221"/>
          <p:cNvPicPr>
            <a:picLocks noChangeAspect="1"/>
          </p:cNvPicPr>
          <p:nvPr>
            <p:custDataLst>
              <p:tags r:id="rId3"/>
            </p:custDataLst>
          </p:nvPr>
        </p:nvPicPr>
        <p:blipFill>
          <a:blip r:embed="rId4"/>
          <a:srcRect/>
          <a:stretch>
            <a:fillRect/>
          </a:stretch>
        </p:blipFill>
        <p:spPr>
          <a:xfrm>
            <a:off x="7663434" y="2288286"/>
            <a:ext cx="5654040" cy="3909060"/>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4" name="Title 2"/>
          <p:cNvSpPr>
            <a:spLocks noGrp="1"/>
          </p:cNvSpPr>
          <p:nvPr>
            <p:custDataLst>
              <p:tags r:id="rId5"/>
            </p:custDataLst>
          </p:nvPr>
        </p:nvSpPr>
        <p:spPr>
          <a:xfrm>
            <a:off x="1222248" y="1012698"/>
            <a:ext cx="10524744" cy="915924"/>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a:solidFill>
                  <a:schemeClr val="tx1"/>
                </a:solidFill>
              </a:rPr>
              <a:t>How total revenue accumulates over the data entries?</a:t>
            </a:r>
            <a:endParaRPr lang="en-US">
              <a:solidFill>
                <a:schemeClr val="tx1"/>
              </a:solidFill>
            </a:endParaRPr>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ctrTitle"/>
            <p:custDataLst>
              <p:tags r:id="rId1"/>
            </p:custDataLst>
          </p:nvPr>
        </p:nvSpPr>
        <p:spPr>
          <a:xfrm>
            <a:off x="1905000" y="1699731"/>
            <a:ext cx="10820400" cy="1800000"/>
          </a:xfrm>
        </p:spPr>
        <p:txBody>
          <a:bodyPr/>
          <a:p>
            <a:pPr marL="0" indent="0" algn="ctr">
              <a:lnSpc>
                <a:spcPct val="100000"/>
              </a:lnSpc>
              <a:spcBef>
                <a:spcPts val="0"/>
              </a:spcBef>
              <a:spcAft>
                <a:spcPts val="0"/>
              </a:spcAft>
              <a:buSzPct val="100000"/>
            </a:pPr>
            <a:r>
              <a:rPr lang="en-US"/>
              <a:t>What Are Stocks?</a:t>
            </a:r>
            <a:endParaRPr 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5"/>
          <p:cNvSpPr>
            <a:spLocks noGrp="1"/>
          </p:cNvSpPr>
          <p:nvPr>
            <p:custDataLst>
              <p:tags r:id="rId1"/>
            </p:custDataLst>
          </p:nvPr>
        </p:nvSpPr>
        <p:spPr>
          <a:xfrm>
            <a:off x="219075" y="451485"/>
            <a:ext cx="12958445" cy="1442720"/>
          </a:xfrm>
        </p:spPr>
        <p:txBody>
          <a:bodyPr wrap="square" lIns="0" tIns="0" rIns="0" bIns="0" anchor="b">
            <a:normAutofit/>
          </a:bodyPr>
          <a:lstStyle>
            <a:lvl1pPr algn="ctr" defTabSz="914400" rtl="0" eaLnBrk="1" latinLnBrk="0" hangingPunct="1">
              <a:spcBef>
                <a:spcPct val="0"/>
              </a:spcBef>
              <a:buNone/>
              <a:defRPr sz="3840" kern="1200">
                <a:solidFill>
                  <a:srgbClr val="333333"/>
                </a:solidFill>
                <a:latin typeface="+mj-lt"/>
                <a:ea typeface="+mj-ea"/>
                <a:cs typeface="+mj-cs"/>
              </a:defRPr>
            </a:lvl1pPr>
          </a:lstStyle>
          <a:p>
            <a:pPr algn="l"/>
            <a:r>
              <a:rPr lang="en-US" altLang="en-US" b="1">
                <a:solidFill>
                  <a:schemeClr val="tx1"/>
                </a:solidFill>
                <a:latin typeface="+mn-lt"/>
                <a:cs typeface="Times New Roman" panose="02020603050405020304" charset="0"/>
                <a:sym typeface="+mn-ea"/>
              </a:rPr>
              <a:t>Display the sectors which are least prominent and most prominent</a:t>
            </a:r>
            <a:endParaRPr lang="en-US" altLang="en-US" b="1" spc="0" dirty="0">
              <a:solidFill>
                <a:schemeClr val="tx1"/>
              </a:solidFill>
              <a:latin typeface="+mn-lt"/>
              <a:cs typeface="Times New Roman" panose="02020603050405020304" charset="0"/>
              <a:sym typeface="+mn-ea"/>
            </a:endParaRPr>
          </a:p>
        </p:txBody>
      </p:sp>
      <p:pic>
        <p:nvPicPr>
          <p:cNvPr id="4" name="Picture 3"/>
          <p:cNvPicPr>
            <a:picLocks noChangeAspect="1"/>
          </p:cNvPicPr>
          <p:nvPr>
            <p:custDataLst>
              <p:tags r:id="rId2"/>
            </p:custDataLst>
          </p:nvPr>
        </p:nvPicPr>
        <p:blipFill>
          <a:blip r:embed="rId3"/>
          <a:srcRect l="1456" t="5037" r="508" b="2282"/>
          <a:stretch>
            <a:fillRect/>
          </a:stretch>
        </p:blipFill>
        <p:spPr>
          <a:xfrm>
            <a:off x="5120640" y="2278380"/>
            <a:ext cx="9189720" cy="5105400"/>
          </a:xfrm>
          <a:prstGeom prst="rect">
            <a:avLst/>
          </a:prstGeom>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2755880" y="0"/>
            <a:ext cx="195072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latin typeface="Arial" panose="020B0604020202020204" pitchFamily="34" charset="0"/>
              <a:sym typeface="Arial" panose="020B0604020202020204" pitchFamily="34" charset="0"/>
            </a:endParaRPr>
          </a:p>
        </p:txBody>
      </p:sp>
      <p:sp>
        <p:nvSpPr>
          <p:cNvPr id="21" name="圆角矩形 20"/>
          <p:cNvSpPr/>
          <p:nvPr>
            <p:custDataLst>
              <p:tags r:id="rId2"/>
            </p:custDataLst>
          </p:nvPr>
        </p:nvSpPr>
        <p:spPr>
          <a:xfrm>
            <a:off x="7772400" y="2599055"/>
            <a:ext cx="6598285" cy="4628515"/>
          </a:xfrm>
          <a:prstGeom prst="roundRect">
            <a:avLst>
              <a:gd name="adj" fmla="val 3764"/>
            </a:avLst>
          </a:prstGeom>
          <a:solidFill>
            <a:schemeClr val="lt1">
              <a:lumMod val="100000"/>
              <a:alpha val="3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23" name="圆角矩形 22"/>
          <p:cNvSpPr/>
          <p:nvPr>
            <p:custDataLst>
              <p:tags r:id="rId3"/>
            </p:custDataLst>
          </p:nvPr>
        </p:nvSpPr>
        <p:spPr>
          <a:xfrm>
            <a:off x="7533005" y="2238375"/>
            <a:ext cx="6598285" cy="4628515"/>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24" name="圆角矩形 23"/>
          <p:cNvSpPr/>
          <p:nvPr>
            <p:custDataLst>
              <p:tags r:id="rId4"/>
            </p:custDataLst>
          </p:nvPr>
        </p:nvSpPr>
        <p:spPr>
          <a:xfrm>
            <a:off x="6754495" y="1928495"/>
            <a:ext cx="7171055" cy="4639310"/>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pic>
        <p:nvPicPr>
          <p:cNvPr id="25" name="图片 24" descr="VCG41N1380127221"/>
          <p:cNvPicPr>
            <a:picLocks noChangeAspect="1"/>
          </p:cNvPicPr>
          <p:nvPr>
            <p:custDataLst>
              <p:tags r:id="rId5"/>
            </p:custDataLst>
          </p:nvPr>
        </p:nvPicPr>
        <p:blipFill>
          <a:blip r:embed="rId6"/>
          <a:srcRect l="-348" t="5913" r="-590"/>
          <a:stretch>
            <a:fillRect/>
          </a:stretch>
        </p:blipFill>
        <p:spPr>
          <a:xfrm>
            <a:off x="6754495" y="2599055"/>
            <a:ext cx="7159625" cy="3677920"/>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9" name="矩形 8"/>
          <p:cNvSpPr/>
          <p:nvPr>
            <p:custDataLst>
              <p:tags r:id="rId7"/>
            </p:custDataLst>
          </p:nvPr>
        </p:nvSpPr>
        <p:spPr>
          <a:xfrm>
            <a:off x="905383" y="5338078"/>
            <a:ext cx="5316475" cy="471745"/>
          </a:xfrm>
          <a:prstGeom prst="rect">
            <a:avLst/>
          </a:prstGeom>
          <a:noFill/>
        </p:spPr>
        <p:txBody>
          <a:bodyPr wrap="square" lIns="0" tIns="0" rIns="0" bIns="43434" rtlCol="0" anchor="b" anchorCtr="0">
            <a:normAutofit/>
          </a:bodyPr>
          <a:p>
            <a:pPr>
              <a:spcBef>
                <a:spcPct val="0"/>
              </a:spcBef>
              <a:spcAft>
                <a:spcPct val="0"/>
              </a:spcAft>
              <a:buClr>
                <a:srgbClr val="000000"/>
              </a:buClr>
              <a:buSzPct val="70000"/>
            </a:pPr>
            <a:r>
              <a:rPr lang="en-US" sz="2160" dirty="0">
                <a:solidFill>
                  <a:schemeClr val="accent1"/>
                </a:solidFill>
                <a:cs typeface="Times New Roman" panose="02020603050405020304" charset="0"/>
                <a:sym typeface="+mn-ea"/>
              </a:rPr>
              <a:t> Total Revenue</a:t>
            </a:r>
            <a:endParaRPr lang="en-US" sz="2160" dirty="0">
              <a:solidFill>
                <a:schemeClr val="accent1"/>
              </a:solidFill>
              <a:cs typeface="Times New Roman" panose="02020603050405020304" charset="0"/>
              <a:sym typeface="+mn-ea"/>
            </a:endParaRPr>
          </a:p>
          <a:p>
            <a:pPr>
              <a:spcBef>
                <a:spcPct val="0"/>
              </a:spcBef>
              <a:spcAft>
                <a:spcPct val="0"/>
              </a:spcAft>
              <a:buClr>
                <a:srgbClr val="000000"/>
              </a:buClr>
              <a:buSzPct val="70000"/>
            </a:pPr>
            <a:endParaRPr lang="en-US" sz="2160" dirty="0">
              <a:solidFill>
                <a:schemeClr val="accent1"/>
              </a:solidFill>
              <a:cs typeface="Times New Roman" panose="02020603050405020304" charset="0"/>
              <a:sym typeface="+mn-ea"/>
            </a:endParaRPr>
          </a:p>
        </p:txBody>
      </p:sp>
      <p:sp>
        <p:nvSpPr>
          <p:cNvPr id="10" name="矩形 9"/>
          <p:cNvSpPr/>
          <p:nvPr>
            <p:custDataLst>
              <p:tags r:id="rId8"/>
            </p:custDataLst>
          </p:nvPr>
        </p:nvSpPr>
        <p:spPr>
          <a:xfrm>
            <a:off x="995553" y="5464652"/>
            <a:ext cx="5317238" cy="720955"/>
          </a:xfrm>
          <a:prstGeom prst="rect">
            <a:avLst/>
          </a:prstGeom>
          <a:noFill/>
        </p:spPr>
        <p:txBody>
          <a:bodyPr wrap="square" lIns="0" tIns="0" rIns="0" bIns="0" rtlCol="0" anchor="t" anchorCtr="0">
            <a:noAutofit/>
          </a:bodyPr>
          <a:p>
            <a:pPr>
              <a:lnSpc>
                <a:spcPct val="150000"/>
              </a:lnSpc>
              <a:spcBef>
                <a:spcPct val="0"/>
              </a:spcBef>
              <a:spcAft>
                <a:spcPct val="0"/>
              </a:spcAft>
              <a:buClr>
                <a:srgbClr val="376FFF"/>
              </a:buClr>
              <a:buSzPct val="80000"/>
            </a:pPr>
            <a:r>
              <a:rPr lang="en-US" sz="1700" dirty="0">
                <a:solidFill>
                  <a:schemeClr val="tx1"/>
                </a:solidFill>
                <a:cs typeface="Bahnschrift Light SemiCondensed" panose="020B0502040204020203" charset="0"/>
                <a:sym typeface="+mn-ea"/>
              </a:rPr>
              <a:t>Total revenue is the total income generated from the sale of goods or services before any expenses are deducted. It reflects the company’s overall sales performance.</a:t>
            </a:r>
            <a:endParaRPr lang="en-US" sz="1700" dirty="0">
              <a:solidFill>
                <a:schemeClr val="tx1"/>
              </a:solidFill>
              <a:cs typeface="Bahnschrift Light SemiCondensed" panose="020B0502040204020203" charset="0"/>
              <a:sym typeface="+mn-ea"/>
            </a:endParaRPr>
          </a:p>
        </p:txBody>
      </p:sp>
      <p:sp>
        <p:nvSpPr>
          <p:cNvPr id="11" name="矩形 10"/>
          <p:cNvSpPr/>
          <p:nvPr>
            <p:custDataLst>
              <p:tags r:id="rId9"/>
            </p:custDataLst>
          </p:nvPr>
        </p:nvSpPr>
        <p:spPr>
          <a:xfrm>
            <a:off x="970153" y="2531165"/>
            <a:ext cx="5316475" cy="471745"/>
          </a:xfrm>
          <a:prstGeom prst="rect">
            <a:avLst/>
          </a:prstGeom>
          <a:noFill/>
        </p:spPr>
        <p:txBody>
          <a:bodyPr wrap="square" lIns="0" tIns="0" rIns="0" bIns="43434" rtlCol="0" anchor="b" anchorCtr="0">
            <a:normAutofit/>
          </a:bodyPr>
          <a:p>
            <a:pPr>
              <a:spcBef>
                <a:spcPct val="0"/>
              </a:spcBef>
              <a:spcAft>
                <a:spcPct val="0"/>
              </a:spcAft>
              <a:buClr>
                <a:srgbClr val="000000"/>
              </a:buClr>
              <a:buSzPct val="70000"/>
            </a:pPr>
            <a:r>
              <a:rPr lang="en-US" sz="2160" dirty="0">
                <a:solidFill>
                  <a:schemeClr val="accent1"/>
                </a:solidFill>
                <a:cs typeface="Times New Roman" panose="02020603050405020304" charset="0"/>
                <a:sym typeface="+mn-ea"/>
              </a:rPr>
              <a:t>Operation Margin</a:t>
            </a:r>
            <a:endParaRPr lang="en-US" sz="2160" dirty="0">
              <a:solidFill>
                <a:schemeClr val="accent1"/>
              </a:solidFill>
              <a:cs typeface="Times New Roman" panose="02020603050405020304" charset="0"/>
              <a:sym typeface="+mn-ea"/>
            </a:endParaRPr>
          </a:p>
        </p:txBody>
      </p:sp>
      <p:sp>
        <p:nvSpPr>
          <p:cNvPr id="12" name="矩形 11"/>
          <p:cNvSpPr/>
          <p:nvPr>
            <p:custDataLst>
              <p:tags r:id="rId10"/>
            </p:custDataLst>
          </p:nvPr>
        </p:nvSpPr>
        <p:spPr>
          <a:xfrm>
            <a:off x="973963" y="3046358"/>
            <a:ext cx="5317238" cy="720955"/>
          </a:xfrm>
          <a:prstGeom prst="rect">
            <a:avLst/>
          </a:prstGeom>
          <a:noFill/>
        </p:spPr>
        <p:txBody>
          <a:bodyPr wrap="square" lIns="0" tIns="0" rIns="0" bIns="0" rtlCol="0" anchor="t" anchorCtr="0">
            <a:noAutofit/>
          </a:bodyPr>
          <a:p>
            <a:pPr>
              <a:lnSpc>
                <a:spcPct val="150000"/>
              </a:lnSpc>
              <a:spcBef>
                <a:spcPct val="0"/>
              </a:spcBef>
              <a:spcAft>
                <a:spcPct val="0"/>
              </a:spcAft>
              <a:buClr>
                <a:srgbClr val="376FFF"/>
              </a:buClr>
              <a:buSzPct val="80000"/>
            </a:pPr>
            <a:r>
              <a:rPr lang="en-US" sz="1700" dirty="0">
                <a:solidFill>
                  <a:schemeClr val="tx1"/>
                </a:solidFill>
                <a:cs typeface="Bahnschrift Light SemiCondensed" panose="020B0502040204020203" charset="0"/>
                <a:sym typeface="+mn-ea"/>
              </a:rPr>
              <a:t>Operating margin measures the percentage of revenue that remains after covering operating expenses (excluding interest and taxes). It indicates how well a company manages its costs relative to its sales.</a:t>
            </a:r>
            <a:endParaRPr lang="en-US" sz="1700" dirty="0">
              <a:solidFill>
                <a:schemeClr val="tx1"/>
              </a:solidFill>
              <a:cs typeface="Bahnschrift Light SemiCondensed" panose="020B0502040204020203" charset="0"/>
              <a:sym typeface="+mn-ea"/>
            </a:endParaRPr>
          </a:p>
        </p:txBody>
      </p:sp>
      <p:sp>
        <p:nvSpPr>
          <p:cNvPr id="4" name="Title 2"/>
          <p:cNvSpPr>
            <a:spLocks noGrp="1"/>
          </p:cNvSpPr>
          <p:nvPr>
            <p:custDataLst>
              <p:tags r:id="rId11"/>
            </p:custDataLst>
          </p:nvPr>
        </p:nvSpPr>
        <p:spPr>
          <a:xfrm>
            <a:off x="1222248" y="1012698"/>
            <a:ext cx="10524744" cy="915924"/>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a:solidFill>
                  <a:schemeClr val="tx1"/>
                </a:solidFill>
              </a:rPr>
              <a:t>Operation Margin vs Total Revenue</a:t>
            </a:r>
            <a:endParaRPr lang="en-US">
              <a:solidFill>
                <a:schemeClr val="tx1"/>
              </a:solidFill>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14"/>
          <p:cNvSpPr/>
          <p:nvPr>
            <p:custDataLst>
              <p:tags r:id="rId1"/>
            </p:custDataLst>
          </p:nvPr>
        </p:nvSpPr>
        <p:spPr>
          <a:xfrm flipH="1" flipV="1">
            <a:off x="2639474" y="3564799"/>
            <a:ext cx="4091940" cy="3464814"/>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sz="2160">
              <a:latin typeface="Arial" panose="020B0604020202020204" pitchFamily="34" charset="0"/>
              <a:sym typeface="Arial" panose="020B0604020202020204" pitchFamily="34" charset="0"/>
            </a:endParaRPr>
          </a:p>
        </p:txBody>
      </p:sp>
      <p:sp>
        <p:nvSpPr>
          <p:cNvPr id="23" name="任意多边形 15"/>
          <p:cNvSpPr/>
          <p:nvPr>
            <p:custDataLst>
              <p:tags r:id="rId2"/>
            </p:custDataLst>
          </p:nvPr>
        </p:nvSpPr>
        <p:spPr>
          <a:xfrm>
            <a:off x="844964" y="2191675"/>
            <a:ext cx="5575554" cy="4611677"/>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sz="2160">
              <a:latin typeface="Arial" panose="020B0604020202020204" pitchFamily="34" charset="0"/>
              <a:sym typeface="Arial" panose="020B0604020202020204" pitchFamily="34" charset="0"/>
            </a:endParaRPr>
          </a:p>
        </p:txBody>
      </p:sp>
      <p:pic>
        <p:nvPicPr>
          <p:cNvPr id="14" name="图片 13"/>
          <p:cNvPicPr>
            <a:picLocks noChangeAspect="1"/>
          </p:cNvPicPr>
          <p:nvPr>
            <p:custDataLst>
              <p:tags r:id="rId3"/>
            </p:custDataLst>
          </p:nvPr>
        </p:nvPicPr>
        <p:blipFill rotWithShape="1">
          <a:blip r:embed="rId4"/>
          <a:srcRect l="3600" r="3600"/>
          <a:stretch>
            <a:fillRect/>
          </a:stretch>
        </p:blipFill>
        <p:spPr>
          <a:xfrm>
            <a:off x="1005840" y="2365562"/>
            <a:ext cx="5227320" cy="3928872"/>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矩形 3"/>
          <p:cNvSpPr/>
          <p:nvPr>
            <p:custDataLst>
              <p:tags r:id="rId5"/>
            </p:custDataLst>
          </p:nvPr>
        </p:nvSpPr>
        <p:spPr>
          <a:xfrm>
            <a:off x="7481996" y="2441059"/>
            <a:ext cx="6272179" cy="1300110"/>
          </a:xfrm>
          <a:prstGeom prst="rect">
            <a:avLst/>
          </a:prstGeom>
          <a:noFill/>
        </p:spPr>
        <p:txBody>
          <a:bodyPr wrap="square" lIns="0" tIns="0" rIns="0" bIns="0" rtlCol="0" anchor="t" anchorCtr="0">
            <a:normAutofit/>
          </a:bodyPr>
          <a:lstStyle/>
          <a:p>
            <a:pPr>
              <a:lnSpc>
                <a:spcPct val="140000"/>
              </a:lnSpc>
              <a:spcBef>
                <a:spcPct val="0"/>
              </a:spcBef>
              <a:spcAft>
                <a:spcPct val="0"/>
              </a:spcAft>
            </a:pPr>
            <a:r>
              <a:rPr lang="en-US" sz="2000" dirty="0">
                <a:solidFill>
                  <a:schemeClr val="tx1"/>
                </a:solidFill>
                <a:cs typeface="Bahnschrift Light SemiCondensed" panose="020B0502040204020203" charset="0"/>
                <a:sym typeface="+mn-ea"/>
              </a:rPr>
              <a:t>This adjustment provides a clearer view of a stock's historical performance and is essential for accurate long-term trend analysis.</a:t>
            </a:r>
            <a:endParaRPr lang="en-US" sz="2000" dirty="0">
              <a:solidFill>
                <a:schemeClr val="tx1"/>
              </a:solidFill>
              <a:cs typeface="Bahnschrift Light SemiCondensed" panose="020B0502040204020203" charset="0"/>
              <a:sym typeface="+mn-ea"/>
            </a:endParaRPr>
          </a:p>
        </p:txBody>
      </p:sp>
      <p:sp>
        <p:nvSpPr>
          <p:cNvPr id="10" name="矩形 9"/>
          <p:cNvSpPr/>
          <p:nvPr>
            <p:custDataLst>
              <p:tags r:id="rId6"/>
            </p:custDataLst>
          </p:nvPr>
        </p:nvSpPr>
        <p:spPr>
          <a:xfrm>
            <a:off x="7482766" y="4326131"/>
            <a:ext cx="6272179" cy="1300110"/>
          </a:xfrm>
          <a:prstGeom prst="rect">
            <a:avLst/>
          </a:prstGeom>
          <a:noFill/>
        </p:spPr>
        <p:txBody>
          <a:bodyPr wrap="square" lIns="0" tIns="0" rIns="0" bIns="0" rtlCol="0" anchor="t" anchorCtr="0">
            <a:noAutofit/>
          </a:bodyPr>
          <a:lstStyle/>
          <a:p>
            <a:pPr>
              <a:lnSpc>
                <a:spcPct val="140000"/>
              </a:lnSpc>
              <a:spcBef>
                <a:spcPct val="0"/>
              </a:spcBef>
              <a:spcAft>
                <a:spcPct val="0"/>
              </a:spcAft>
            </a:pPr>
            <a:r>
              <a:rPr lang="en-US" sz="2000" dirty="0">
                <a:solidFill>
                  <a:schemeClr val="tx1"/>
                </a:solidFill>
                <a:cs typeface="Bahnschrift Light SemiCondensed" panose="020B0502040204020203" charset="0"/>
                <a:sym typeface="+mn-ea"/>
              </a:rPr>
              <a:t>"Prices split-adjusted" refers to the adjustment of historical stock prices to account for stock splits. When a company splits its shares , the number of shares increases while the price per share decreases proportionally. This adjustment allows investors to analyze price trends without distortion caused by splits.</a:t>
            </a:r>
            <a:endParaRPr lang="en-US" sz="2000" dirty="0">
              <a:solidFill>
                <a:schemeClr val="tx1"/>
              </a:solidFill>
              <a:cs typeface="Bahnschrift Light SemiCondensed" panose="020B0502040204020203" charset="0"/>
              <a:sym typeface="+mn-ea"/>
            </a:endParaRPr>
          </a:p>
        </p:txBody>
      </p:sp>
      <p:sp>
        <p:nvSpPr>
          <p:cNvPr id="5" name="Text Box 4"/>
          <p:cNvSpPr txBox="1"/>
          <p:nvPr>
            <p:custDataLst>
              <p:tags r:id="rId7"/>
            </p:custDataLst>
          </p:nvPr>
        </p:nvSpPr>
        <p:spPr>
          <a:xfrm>
            <a:off x="3839210" y="531495"/>
            <a:ext cx="6951980" cy="768350"/>
          </a:xfrm>
          <a:prstGeom prst="rect">
            <a:avLst/>
          </a:prstGeom>
          <a:noFill/>
        </p:spPr>
        <p:txBody>
          <a:bodyPr vert="horz" wrap="square" rtlCol="0" anchor="ctr" anchorCtr="0">
            <a:normAutofit fontScale="90000"/>
          </a:bodyPr>
          <a:p>
            <a:pPr fontAlgn="t"/>
            <a:r>
              <a:rPr lang="en-US" sz="4400" b="1">
                <a:ln/>
                <a:solidFill>
                  <a:schemeClr val="tx1"/>
                </a:solidFill>
                <a:effectLst>
                  <a:outerShdw blurRad="38100" dist="19050" dir="2700000" algn="tl" rotWithShape="0">
                    <a:schemeClr val="dk1">
                      <a:alpha val="40000"/>
                    </a:schemeClr>
                  </a:outerShdw>
                </a:effectLst>
                <a:cs typeface="Times New Roman" panose="02020603050405020304" charset="0"/>
              </a:rPr>
              <a:t>Prices-Split-Adjusted</a:t>
            </a:r>
            <a:endParaRPr lang="en-US" sz="4400" b="1">
              <a:ln/>
              <a:solidFill>
                <a:schemeClr val="tx1"/>
              </a:solidFill>
              <a:effectLst>
                <a:outerShdw blurRad="38100" dist="19050" dir="2700000" algn="tl" rotWithShape="0">
                  <a:schemeClr val="dk1">
                    <a:alpha val="40000"/>
                  </a:schemeClr>
                </a:outerShdw>
              </a:effectLst>
              <a:cs typeface="Times New Roman" panose="02020603050405020304" charset="0"/>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1"/>
          <p:cNvSpPr>
            <a:spLocks noGrp="1"/>
          </p:cNvSpPr>
          <p:nvPr>
            <p:custDataLst>
              <p:tags r:id="rId1"/>
            </p:custDataLst>
          </p:nvPr>
        </p:nvSpPr>
        <p:spPr>
          <a:xfrm>
            <a:off x="730080" y="489415"/>
            <a:ext cx="13163040" cy="846720"/>
          </a:xfrm>
        </p:spPr>
        <p:txBody>
          <a:bodyPr/>
          <a:lstStyle>
            <a:lvl1pPr algn="ctr" defTabSz="914400" rtl="0" eaLnBrk="1" latinLnBrk="0" hangingPunct="1">
              <a:spcBef>
                <a:spcPct val="0"/>
              </a:spcBef>
              <a:buNone/>
              <a:defRPr sz="3840" kern="1200">
                <a:solidFill>
                  <a:srgbClr val="333333"/>
                </a:solidFill>
                <a:latin typeface="+mj-lt"/>
                <a:ea typeface="+mj-ea"/>
                <a:cs typeface="+mj-cs"/>
              </a:defRPr>
            </a:lvl1pPr>
          </a:lstStyle>
          <a:p>
            <a:r>
              <a:rPr lang="en-US" altLang="en-US" b="1">
                <a:solidFill>
                  <a:schemeClr val="tx1"/>
                </a:solidFill>
                <a:latin typeface="+mn-lt"/>
                <a:cs typeface="Times New Roman" panose="02020603050405020304" charset="0"/>
              </a:rPr>
              <a:t>How are the measures Gross Profit, Operating Income and Net Income correlated?</a:t>
            </a:r>
            <a:br>
              <a:rPr lang="en-US" b="1">
                <a:solidFill>
                  <a:schemeClr val="tx1"/>
                </a:solidFill>
                <a:latin typeface="+mn-lt"/>
                <a:cs typeface="Times New Roman" panose="02020603050405020304" charset="0"/>
              </a:rPr>
            </a:br>
            <a:endParaRPr lang="en-US" b="1">
              <a:solidFill>
                <a:schemeClr val="tx1"/>
              </a:solidFill>
              <a:latin typeface="+mn-lt"/>
              <a:cs typeface="Times New Roman" panose="02020603050405020304" charset="0"/>
            </a:endParaRPr>
          </a:p>
        </p:txBody>
      </p:sp>
      <p:pic>
        <p:nvPicPr>
          <p:cNvPr id="3" name="Picture 2"/>
          <p:cNvPicPr>
            <a:picLocks noChangeAspect="1"/>
          </p:cNvPicPr>
          <p:nvPr>
            <p:custDataLst>
              <p:tags r:id="rId2"/>
            </p:custDataLst>
          </p:nvPr>
        </p:nvPicPr>
        <p:blipFill>
          <a:blip r:embed="rId3"/>
          <a:stretch>
            <a:fillRect/>
          </a:stretch>
        </p:blipFill>
        <p:spPr>
          <a:xfrm>
            <a:off x="624840" y="1703070"/>
            <a:ext cx="6175375" cy="5158740"/>
          </a:xfrm>
          <a:prstGeom prst="rect">
            <a:avLst/>
          </a:prstGeom>
        </p:spPr>
      </p:pic>
      <p:sp>
        <p:nvSpPr>
          <p:cNvPr id="4" name="Text Box 3"/>
          <p:cNvSpPr txBox="1"/>
          <p:nvPr>
            <p:custDataLst>
              <p:tags r:id="rId4"/>
            </p:custDataLst>
          </p:nvPr>
        </p:nvSpPr>
        <p:spPr>
          <a:xfrm>
            <a:off x="8039100" y="2099310"/>
            <a:ext cx="5212080" cy="2327910"/>
          </a:xfrm>
          <a:prstGeom prst="rect">
            <a:avLst/>
          </a:prstGeom>
          <a:noFill/>
        </p:spPr>
        <p:txBody>
          <a:bodyPr wrap="square" rtlCol="0">
            <a:normAutofit/>
          </a:bodyPr>
          <a:p>
            <a:r>
              <a:rPr lang="en-US" altLang="en-US" sz="2000">
                <a:solidFill>
                  <a:schemeClr val="tx1"/>
                </a:solidFill>
                <a:cs typeface="Bahnschrift Light SemiCondensed" panose="020B0502040204020203" charset="0"/>
              </a:rPr>
              <a:t>Gross Profit: The profit a company makes after deducting the costs associated with producing and selling its products or services. It is a measure of production efficiency.</a:t>
            </a:r>
            <a:endParaRPr lang="en-US" altLang="en-US" sz="2000">
              <a:solidFill>
                <a:schemeClr val="tx1"/>
              </a:solidFill>
              <a:cs typeface="Bahnschrift Light SemiCondensed" panose="020B0502040204020203" charset="0"/>
            </a:endParaRPr>
          </a:p>
        </p:txBody>
      </p:sp>
      <p:sp>
        <p:nvSpPr>
          <p:cNvPr id="5" name="Text Box 4"/>
          <p:cNvSpPr txBox="1"/>
          <p:nvPr>
            <p:custDataLst>
              <p:tags r:id="rId5"/>
            </p:custDataLst>
          </p:nvPr>
        </p:nvSpPr>
        <p:spPr>
          <a:xfrm>
            <a:off x="8039100" y="3741420"/>
            <a:ext cx="5212080" cy="2327910"/>
          </a:xfrm>
          <a:prstGeom prst="rect">
            <a:avLst/>
          </a:prstGeom>
          <a:noFill/>
        </p:spPr>
        <p:txBody>
          <a:bodyPr wrap="square" rtlCol="0">
            <a:normAutofit/>
          </a:bodyPr>
          <a:p>
            <a:r>
              <a:rPr lang="en-US" altLang="en-US" sz="2000">
                <a:solidFill>
                  <a:schemeClr val="tx1"/>
                </a:solidFill>
                <a:cs typeface="Bahnschrift Light SemiCondensed" panose="020B0502040204020203" charset="0"/>
              </a:rPr>
              <a:t>Operating Income: Also known as operating profit, this is the profit a company generates from its core operations, excluding non-operational income, taxes, and interest.</a:t>
            </a:r>
            <a:endParaRPr lang="en-US" altLang="en-US" sz="2000">
              <a:solidFill>
                <a:schemeClr val="tx1"/>
              </a:solidFill>
              <a:cs typeface="Bahnschrift Light SemiCondensed" panose="020B0502040204020203" charset="0"/>
            </a:endParaRPr>
          </a:p>
        </p:txBody>
      </p:sp>
      <p:sp>
        <p:nvSpPr>
          <p:cNvPr id="6" name="Text Box 5"/>
          <p:cNvSpPr txBox="1"/>
          <p:nvPr>
            <p:custDataLst>
              <p:tags r:id="rId6"/>
            </p:custDataLst>
          </p:nvPr>
        </p:nvSpPr>
        <p:spPr>
          <a:xfrm>
            <a:off x="8084820" y="5474970"/>
            <a:ext cx="5212080" cy="1790065"/>
          </a:xfrm>
          <a:prstGeom prst="rect">
            <a:avLst/>
          </a:prstGeom>
          <a:noFill/>
        </p:spPr>
        <p:txBody>
          <a:bodyPr wrap="square" rtlCol="0">
            <a:normAutofit/>
          </a:bodyPr>
          <a:p>
            <a:r>
              <a:rPr lang="en-US" altLang="en-US" sz="2000">
                <a:solidFill>
                  <a:schemeClr val="tx1"/>
                </a:solidFill>
                <a:cs typeface="Bahnschrift Light SemiCondensed" panose="020B0502040204020203" charset="0"/>
              </a:rPr>
              <a:t>Net Income: Often referred to as the bottom line, this is the company's total earnings after accounting for all expenses, taxes, and interest.</a:t>
            </a:r>
            <a:endParaRPr lang="en-US" altLang="en-US" sz="2000">
              <a:solidFill>
                <a:schemeClr val="tx1"/>
              </a:solidFill>
              <a:cs typeface="Bahnschrift Light SemiCondensed" panose="020B0502040204020203"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6"/>
          <p:cNvSpPr>
            <a:spLocks noGrp="1"/>
          </p:cNvSpPr>
          <p:nvPr>
            <p:custDataLst>
              <p:tags r:id="rId1"/>
            </p:custDataLst>
          </p:nvPr>
        </p:nvSpPr>
        <p:spPr>
          <a:xfrm>
            <a:off x="841248" y="829818"/>
            <a:ext cx="10524744" cy="915924"/>
          </a:xfrm>
        </p:spPr>
        <p:txBody>
          <a:bodyPr vert="horz" wrap="square" lIns="0" tIns="54864" rIns="108204" bIns="54864" rtlCol="0" anchor="b" anchorCtr="0">
            <a:normAutofit fontScale="70000"/>
          </a:bodyPr>
          <a:lstStyle>
            <a:lvl1pPr algn="ctr" defTabSz="914400" rtl="0" eaLnBrk="1" latinLnBrk="0" hangingPunct="1">
              <a:spcBef>
                <a:spcPct val="0"/>
              </a:spcBef>
              <a:buNone/>
              <a:defRPr sz="3840" kern="1200">
                <a:solidFill>
                  <a:srgbClr val="333333"/>
                </a:solidFill>
                <a:latin typeface="+mj-lt"/>
                <a:ea typeface="+mj-ea"/>
                <a:cs typeface="+mj-cs"/>
              </a:defRPr>
            </a:lvl1pPr>
          </a:lstStyle>
          <a:p>
            <a:pPr lvl="0" algn="l">
              <a:lnSpc>
                <a:spcPct val="90000"/>
              </a:lnSpc>
              <a:buClrTx/>
              <a:buSzTx/>
              <a:buFontTx/>
            </a:pPr>
            <a:br>
              <a:rPr lang="en-US" b="1" spc="0" dirty="0">
                <a:solidFill>
                  <a:schemeClr val="tx1"/>
                </a:solidFill>
                <a:latin typeface="+mn-lt"/>
                <a:cs typeface="Times New Roman" panose="02020603050405020304" charset="0"/>
                <a:sym typeface="+mn-ea"/>
              </a:rPr>
            </a:br>
            <a:r>
              <a:rPr lang="en-US" altLang="en-US" b="1">
                <a:solidFill>
                  <a:schemeClr val="tx1"/>
                </a:solidFill>
                <a:latin typeface="+mn-lt"/>
                <a:cs typeface="Times New Roman" panose="02020603050405020304" charset="0"/>
              </a:rPr>
              <a:t> Find the GICS Sector with abnormal cash ratio / Net Cash Flow</a:t>
            </a:r>
            <a:endParaRPr lang="en-US" altLang="en-US" b="1">
              <a:solidFill>
                <a:schemeClr val="tx1"/>
              </a:solidFill>
              <a:latin typeface="+mn-lt"/>
              <a:cs typeface="Times New Roman" panose="02020603050405020304" charset="0"/>
            </a:endParaRPr>
          </a:p>
        </p:txBody>
      </p:sp>
      <p:sp>
        <p:nvSpPr>
          <p:cNvPr id="23" name="圆角矩形 22"/>
          <p:cNvSpPr/>
          <p:nvPr>
            <p:custDataLst>
              <p:tags r:id="rId2"/>
            </p:custDataLst>
          </p:nvPr>
        </p:nvSpPr>
        <p:spPr>
          <a:xfrm>
            <a:off x="7533132" y="2263902"/>
            <a:ext cx="6415278" cy="4628388"/>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24" name="圆角矩形 23"/>
          <p:cNvSpPr/>
          <p:nvPr>
            <p:custDataLst>
              <p:tags r:id="rId3"/>
            </p:custDataLst>
          </p:nvPr>
        </p:nvSpPr>
        <p:spPr>
          <a:xfrm>
            <a:off x="7282434" y="1928622"/>
            <a:ext cx="6415278" cy="4628388"/>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5" name="矩形 4"/>
          <p:cNvSpPr/>
          <p:nvPr>
            <p:custDataLst>
              <p:tags r:id="rId4"/>
            </p:custDataLst>
          </p:nvPr>
        </p:nvSpPr>
        <p:spPr>
          <a:xfrm>
            <a:off x="841248" y="5402326"/>
            <a:ext cx="5316475" cy="720852"/>
          </a:xfrm>
          <a:prstGeom prst="rect">
            <a:avLst/>
          </a:prstGeom>
          <a:noFill/>
        </p:spPr>
        <p:txBody>
          <a:bodyPr wrap="square" lIns="0" tIns="0" rIns="0" bIns="0" rtlCol="0" anchor="t" anchorCtr="0">
            <a:noAutofit/>
          </a:bodyPr>
          <a:lstStyle/>
          <a:p>
            <a:pPr>
              <a:lnSpc>
                <a:spcPct val="150000"/>
              </a:lnSpc>
              <a:spcBef>
                <a:spcPct val="0"/>
              </a:spcBef>
              <a:spcAft>
                <a:spcPct val="0"/>
              </a:spcAft>
              <a:buClr>
                <a:srgbClr val="376FFF"/>
              </a:buClr>
              <a:buSzPct val="80000"/>
            </a:pPr>
            <a:r>
              <a:rPr lang="en-US" sz="2000">
                <a:solidFill>
                  <a:schemeClr val="tx1"/>
                </a:solidFill>
                <a:cs typeface="Bahnschrift Light SemiCondensed" panose="020B0502040204020203" charset="0"/>
                <a:sym typeface="+mn-ea"/>
              </a:rPr>
              <a:t>Investment Analysis: Investors use GICS to diversify portfolios, analyze sector performance, and make informed investment decisions.</a:t>
            </a:r>
            <a:endParaRPr lang="en-US" sz="2000">
              <a:solidFill>
                <a:schemeClr val="tx1"/>
              </a:solidFill>
              <a:cs typeface="Bahnschrift Light SemiCondensed" panose="020B0502040204020203" charset="0"/>
              <a:sym typeface="+mn-ea"/>
            </a:endParaRPr>
          </a:p>
        </p:txBody>
      </p:sp>
      <p:sp>
        <p:nvSpPr>
          <p:cNvPr id="7" name="矩形 6"/>
          <p:cNvSpPr/>
          <p:nvPr>
            <p:custDataLst>
              <p:tags r:id="rId5"/>
            </p:custDataLst>
          </p:nvPr>
        </p:nvSpPr>
        <p:spPr>
          <a:xfrm>
            <a:off x="841248" y="1878076"/>
            <a:ext cx="5316475" cy="720852"/>
          </a:xfrm>
          <a:prstGeom prst="rect">
            <a:avLst/>
          </a:prstGeom>
          <a:noFill/>
        </p:spPr>
        <p:txBody>
          <a:bodyPr wrap="square" lIns="0" tIns="0" rIns="0" bIns="0" rtlCol="0" anchor="t" anchorCtr="0">
            <a:noAutofit/>
          </a:bodyPr>
          <a:lstStyle/>
          <a:p>
            <a:pPr>
              <a:lnSpc>
                <a:spcPct val="150000"/>
              </a:lnSpc>
              <a:spcBef>
                <a:spcPct val="0"/>
              </a:spcBef>
              <a:spcAft>
                <a:spcPct val="0"/>
              </a:spcAft>
              <a:buClr>
                <a:srgbClr val="376FFF"/>
              </a:buClr>
              <a:buSzPct val="80000"/>
            </a:pPr>
            <a:r>
              <a:rPr lang="en-US" sz="2000" dirty="0">
                <a:solidFill>
                  <a:schemeClr val="tx1"/>
                </a:solidFill>
                <a:cs typeface="Bahnschrift Light SemiCondensed" panose="020B0502040204020203" charset="0"/>
                <a:sym typeface="+mn-ea"/>
              </a:rPr>
              <a:t>The Global Industry Classification Standard (GICS) is a system used to categorize companies into sectors and industries based on their business activities. This framework helps investors and analysts compare companies within similar sectors and assess market trends.</a:t>
            </a:r>
            <a:endParaRPr lang="en-US" sz="2000" dirty="0">
              <a:solidFill>
                <a:schemeClr val="tx1"/>
              </a:solidFill>
              <a:cs typeface="Bahnschrift Light SemiCondensed" panose="020B0502040204020203" charset="0"/>
              <a:sym typeface="+mn-ea"/>
            </a:endParaRPr>
          </a:p>
        </p:txBody>
      </p:sp>
      <p:pic>
        <p:nvPicPr>
          <p:cNvPr id="2" name="Picture 1"/>
          <p:cNvPicPr>
            <a:picLocks noChangeAspect="1"/>
          </p:cNvPicPr>
          <p:nvPr>
            <p:custDataLst>
              <p:tags r:id="rId6"/>
            </p:custDataLst>
          </p:nvPr>
        </p:nvPicPr>
        <p:blipFill>
          <a:blip r:embed="rId7"/>
          <a:stretch>
            <a:fillRect/>
          </a:stretch>
        </p:blipFill>
        <p:spPr>
          <a:xfrm>
            <a:off x="7533005" y="2105660"/>
            <a:ext cx="6134735" cy="401764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6"/>
          <p:cNvSpPr>
            <a:spLocks noGrp="1"/>
          </p:cNvSpPr>
          <p:nvPr>
            <p:custDataLst>
              <p:tags r:id="rId1"/>
            </p:custDataLst>
          </p:nvPr>
        </p:nvSpPr>
        <p:spPr>
          <a:xfrm>
            <a:off x="688975" y="639445"/>
            <a:ext cx="12581255" cy="915035"/>
          </a:xfrm>
        </p:spPr>
        <p:txBody>
          <a:bodyPr vert="horz" wrap="square" lIns="0" tIns="54864" rIns="108204" bIns="54864" rtlCol="0" anchor="b" anchorCtr="0">
            <a:noAutofit/>
          </a:bodyPr>
          <a:lstStyle>
            <a:lvl1pPr algn="ctr" defTabSz="914400" rtl="0" eaLnBrk="1" latinLnBrk="0" hangingPunct="1">
              <a:spcBef>
                <a:spcPct val="0"/>
              </a:spcBef>
              <a:buNone/>
              <a:defRPr sz="3840" kern="1200">
                <a:solidFill>
                  <a:srgbClr val="333333"/>
                </a:solidFill>
                <a:latin typeface="+mj-lt"/>
                <a:ea typeface="+mj-ea"/>
                <a:cs typeface="+mj-cs"/>
              </a:defRPr>
            </a:lvl1pPr>
          </a:lstStyle>
          <a:p>
            <a:pPr lvl="0" algn="l">
              <a:lnSpc>
                <a:spcPct val="90000"/>
              </a:lnSpc>
              <a:buClrTx/>
              <a:buSzTx/>
              <a:buFontTx/>
            </a:pPr>
            <a:r>
              <a:rPr lang="en-US" altLang="en-US" sz="2700" b="1">
                <a:solidFill>
                  <a:schemeClr val="tx1"/>
                </a:solidFill>
                <a:latin typeface="+mn-lt"/>
                <a:cs typeface="Times New Roman" panose="02020603050405020304" charset="0"/>
              </a:rPr>
              <a:t>Display the relationship between net income and total revenue, indicating how they correlate, and visually emphasize variations in revenue through point size and color.</a:t>
            </a:r>
            <a:endParaRPr lang="en-US" altLang="en-US" sz="2700" b="1">
              <a:solidFill>
                <a:schemeClr val="tx1"/>
              </a:solidFill>
              <a:latin typeface="+mn-lt"/>
              <a:cs typeface="Times New Roman" panose="02020603050405020304" charset="0"/>
            </a:endParaRPr>
          </a:p>
        </p:txBody>
      </p:sp>
      <p:sp>
        <p:nvSpPr>
          <p:cNvPr id="23" name="圆角矩形 22"/>
          <p:cNvSpPr/>
          <p:nvPr>
            <p:custDataLst>
              <p:tags r:id="rId2"/>
            </p:custDataLst>
          </p:nvPr>
        </p:nvSpPr>
        <p:spPr>
          <a:xfrm>
            <a:off x="7533132" y="2263902"/>
            <a:ext cx="6415278" cy="4628388"/>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24" name="圆角矩形 23"/>
          <p:cNvSpPr/>
          <p:nvPr>
            <p:custDataLst>
              <p:tags r:id="rId3"/>
            </p:custDataLst>
          </p:nvPr>
        </p:nvSpPr>
        <p:spPr>
          <a:xfrm>
            <a:off x="7282434" y="1928622"/>
            <a:ext cx="6415278" cy="4628388"/>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160">
              <a:latin typeface="Arial" panose="020B0604020202020204" pitchFamily="34" charset="0"/>
              <a:sym typeface="+mn-lt"/>
            </a:endParaRPr>
          </a:p>
        </p:txBody>
      </p:sp>
      <p:sp>
        <p:nvSpPr>
          <p:cNvPr id="4" name="矩形 3"/>
          <p:cNvSpPr/>
          <p:nvPr>
            <p:custDataLst>
              <p:tags r:id="rId4"/>
            </p:custDataLst>
          </p:nvPr>
        </p:nvSpPr>
        <p:spPr>
          <a:xfrm>
            <a:off x="963168" y="4862449"/>
            <a:ext cx="5315712" cy="471678"/>
          </a:xfrm>
          <a:prstGeom prst="rect">
            <a:avLst/>
          </a:prstGeom>
          <a:noFill/>
        </p:spPr>
        <p:txBody>
          <a:bodyPr wrap="square" lIns="0" tIns="0" rIns="0" bIns="43434" rtlCol="0" anchor="b" anchorCtr="0">
            <a:normAutofit/>
          </a:bodyPr>
          <a:lstStyle/>
          <a:p>
            <a:pPr>
              <a:spcBef>
                <a:spcPct val="0"/>
              </a:spcBef>
              <a:spcAft>
                <a:spcPct val="0"/>
              </a:spcAft>
              <a:buClr>
                <a:srgbClr val="000000"/>
              </a:buClr>
              <a:buSzPct val="70000"/>
            </a:pPr>
            <a:r>
              <a:rPr lang="en-US" sz="2160" dirty="0">
                <a:solidFill>
                  <a:schemeClr val="accent1"/>
                </a:solidFill>
                <a:cs typeface="Times New Roman" panose="02020603050405020304" charset="0"/>
                <a:sym typeface="+mn-ea"/>
              </a:rPr>
              <a:t>Net Cash Flow</a:t>
            </a:r>
            <a:endParaRPr lang="en-US" sz="2160" dirty="0">
              <a:solidFill>
                <a:schemeClr val="accent1"/>
              </a:solidFill>
              <a:cs typeface="Times New Roman" panose="02020603050405020304" charset="0"/>
              <a:sym typeface="+mn-ea"/>
            </a:endParaRPr>
          </a:p>
        </p:txBody>
      </p:sp>
      <p:sp>
        <p:nvSpPr>
          <p:cNvPr id="5" name="矩形 4"/>
          <p:cNvSpPr/>
          <p:nvPr>
            <p:custDataLst>
              <p:tags r:id="rId5"/>
            </p:custDataLst>
          </p:nvPr>
        </p:nvSpPr>
        <p:spPr>
          <a:xfrm>
            <a:off x="947928" y="5270246"/>
            <a:ext cx="5316475" cy="720852"/>
          </a:xfrm>
          <a:prstGeom prst="rect">
            <a:avLst/>
          </a:prstGeom>
          <a:noFill/>
        </p:spPr>
        <p:txBody>
          <a:bodyPr wrap="square" lIns="0" tIns="0" rIns="0" bIns="0" rtlCol="0" anchor="t" anchorCtr="0">
            <a:noAutofit/>
          </a:bodyPr>
          <a:lstStyle/>
          <a:p>
            <a:pPr>
              <a:lnSpc>
                <a:spcPct val="150000"/>
              </a:lnSpc>
              <a:spcBef>
                <a:spcPct val="0"/>
              </a:spcBef>
              <a:spcAft>
                <a:spcPct val="0"/>
              </a:spcAft>
              <a:buClr>
                <a:srgbClr val="376FFF"/>
              </a:buClr>
              <a:buSzPct val="80000"/>
            </a:pPr>
            <a:r>
              <a:rPr lang="en-US">
                <a:solidFill>
                  <a:schemeClr val="tx1"/>
                </a:solidFill>
                <a:cs typeface="Bahnschrift Light SemiCondensed" panose="020B0502040204020203" charset="0"/>
                <a:sym typeface="+mn-ea"/>
              </a:rPr>
              <a:t>Net cash flow measures the cash generated or used during a specific period, considering all cash inflows and outflows. It is reported on the cash flow statement and provides insights into a company’s liquidity and cash management.</a:t>
            </a:r>
            <a:endParaRPr lang="en-US">
              <a:solidFill>
                <a:schemeClr val="tx1"/>
              </a:solidFill>
              <a:cs typeface="Bahnschrift Light SemiCondensed" panose="020B0502040204020203" charset="0"/>
              <a:sym typeface="+mn-ea"/>
            </a:endParaRPr>
          </a:p>
        </p:txBody>
      </p:sp>
      <p:sp>
        <p:nvSpPr>
          <p:cNvPr id="6" name="矩形 5"/>
          <p:cNvSpPr/>
          <p:nvPr>
            <p:custDataLst>
              <p:tags r:id="rId6"/>
            </p:custDataLst>
          </p:nvPr>
        </p:nvSpPr>
        <p:spPr>
          <a:xfrm>
            <a:off x="917448" y="2298954"/>
            <a:ext cx="5315712" cy="471678"/>
          </a:xfrm>
          <a:prstGeom prst="rect">
            <a:avLst/>
          </a:prstGeom>
          <a:noFill/>
        </p:spPr>
        <p:txBody>
          <a:bodyPr wrap="square" lIns="0" tIns="0" rIns="0" bIns="43434" rtlCol="0" anchor="b" anchorCtr="0">
            <a:normAutofit/>
          </a:bodyPr>
          <a:lstStyle/>
          <a:p>
            <a:pPr>
              <a:spcBef>
                <a:spcPct val="0"/>
              </a:spcBef>
              <a:spcAft>
                <a:spcPct val="0"/>
              </a:spcAft>
              <a:buClr>
                <a:srgbClr val="000000"/>
              </a:buClr>
              <a:buSzPct val="70000"/>
            </a:pPr>
            <a:r>
              <a:rPr lang="en-US" sz="2160" dirty="0">
                <a:solidFill>
                  <a:schemeClr val="accent1"/>
                </a:solidFill>
                <a:cs typeface="Times New Roman" panose="02020603050405020304" charset="0"/>
                <a:sym typeface="+mn-ea"/>
              </a:rPr>
              <a:t>Net Incoome</a:t>
            </a:r>
            <a:endParaRPr lang="en-US" sz="2160" dirty="0">
              <a:solidFill>
                <a:schemeClr val="accent1"/>
              </a:solidFill>
              <a:cs typeface="Times New Roman" panose="02020603050405020304" charset="0"/>
              <a:sym typeface="+mn-ea"/>
            </a:endParaRPr>
          </a:p>
        </p:txBody>
      </p:sp>
      <p:sp>
        <p:nvSpPr>
          <p:cNvPr id="7" name="矩形 6"/>
          <p:cNvSpPr/>
          <p:nvPr>
            <p:custDataLst>
              <p:tags r:id="rId7"/>
            </p:custDataLst>
          </p:nvPr>
        </p:nvSpPr>
        <p:spPr>
          <a:xfrm>
            <a:off x="947928" y="2770251"/>
            <a:ext cx="5316475" cy="720852"/>
          </a:xfrm>
          <a:prstGeom prst="rect">
            <a:avLst/>
          </a:prstGeom>
          <a:noFill/>
        </p:spPr>
        <p:txBody>
          <a:bodyPr wrap="square" lIns="0" tIns="0" rIns="0" bIns="0" rtlCol="0" anchor="t" anchorCtr="0">
            <a:noAutofit/>
          </a:bodyPr>
          <a:lstStyle/>
          <a:p>
            <a:pPr>
              <a:lnSpc>
                <a:spcPct val="150000"/>
              </a:lnSpc>
              <a:spcBef>
                <a:spcPct val="0"/>
              </a:spcBef>
              <a:spcAft>
                <a:spcPct val="0"/>
              </a:spcAft>
              <a:buClr>
                <a:srgbClr val="376FFF"/>
              </a:buClr>
              <a:buSzPct val="80000"/>
            </a:pPr>
            <a:r>
              <a:rPr lang="en-US" dirty="0">
                <a:solidFill>
                  <a:schemeClr val="tx1"/>
                </a:solidFill>
                <a:cs typeface="Bahnschrift Light SemiCondensed" panose="020B0502040204020203" charset="0"/>
                <a:sym typeface="+mn-ea"/>
              </a:rPr>
              <a:t>Net income, also known as net profit or net earnings, is the total revenue minus total expenses, taxes, and costs. It reflects the profitability of a company over a specific period, typically reported on the income statement.</a:t>
            </a:r>
            <a:endParaRPr lang="en-US" dirty="0">
              <a:solidFill>
                <a:schemeClr val="tx1"/>
              </a:solidFill>
              <a:cs typeface="Bahnschrift Light SemiCondensed" panose="020B0502040204020203" charset="0"/>
              <a:sym typeface="+mn-ea"/>
            </a:endParaRPr>
          </a:p>
        </p:txBody>
      </p:sp>
      <p:pic>
        <p:nvPicPr>
          <p:cNvPr id="2" name="Picture 1"/>
          <p:cNvPicPr>
            <a:picLocks noChangeAspect="1"/>
          </p:cNvPicPr>
          <p:nvPr>
            <p:custDataLst>
              <p:tags r:id="rId8"/>
            </p:custDataLst>
          </p:nvPr>
        </p:nvPicPr>
        <p:blipFill>
          <a:blip r:embed="rId9"/>
          <a:stretch>
            <a:fillRect/>
          </a:stretch>
        </p:blipFill>
        <p:spPr>
          <a:xfrm>
            <a:off x="7282180" y="1928495"/>
            <a:ext cx="6483350" cy="483679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custDataLst>
              <p:tags r:id="rId1"/>
            </p:custDataLst>
          </p:nvPr>
        </p:nvSpPr>
        <p:spPr>
          <a:xfrm>
            <a:off x="9486138" y="-16764"/>
            <a:ext cx="5151120" cy="8248650"/>
          </a:xfrm>
          <a:custGeom>
            <a:avLst/>
            <a:gdLst/>
            <a:ahLst/>
            <a:cxnLst>
              <a:cxn ang="3">
                <a:pos x="hc" y="t"/>
              </a:cxn>
              <a:cxn ang="cd2">
                <a:pos x="l" y="vc"/>
              </a:cxn>
              <a:cxn ang="cd4">
                <a:pos x="hc" y="b"/>
              </a:cxn>
              <a:cxn ang="0">
                <a:pos x="r" y="vc"/>
              </a:cxn>
            </a:cxnLst>
            <a:rect l="l" t="t" r="r" b="b"/>
            <a:pathLst>
              <a:path w="6760" h="10825">
                <a:moveTo>
                  <a:pt x="1604" y="0"/>
                </a:moveTo>
                <a:lnTo>
                  <a:pt x="6760" y="0"/>
                </a:lnTo>
                <a:lnTo>
                  <a:pt x="6760" y="10825"/>
                </a:lnTo>
                <a:lnTo>
                  <a:pt x="2785" y="10825"/>
                </a:lnTo>
                <a:lnTo>
                  <a:pt x="2728" y="10776"/>
                </a:lnTo>
                <a:cubicBezTo>
                  <a:pt x="1057" y="9320"/>
                  <a:pt x="0" y="7177"/>
                  <a:pt x="0" y="4786"/>
                </a:cubicBezTo>
                <a:cubicBezTo>
                  <a:pt x="0" y="3005"/>
                  <a:pt x="587" y="1360"/>
                  <a:pt x="1577" y="35"/>
                </a:cubicBezTo>
                <a:lnTo>
                  <a:pt x="1604" y="0"/>
                </a:lnTo>
                <a:close/>
              </a:path>
            </a:pathLst>
          </a:custGeom>
          <a:gradFill flip="none" rotWithShape="1">
            <a:gsLst>
              <a:gs pos="30000">
                <a:schemeClr val="accent1"/>
              </a:gs>
              <a:gs pos="88000">
                <a:schemeClr val="accent1">
                  <a:lumMod val="20000"/>
                  <a:lumOff val="80000"/>
                </a:schemeClr>
              </a:gs>
            </a:gsLst>
            <a:lin ang="5400000" scaled="1"/>
          </a:gradFill>
          <a:ln>
            <a:noFill/>
          </a:ln>
          <a:effectLst>
            <a:outerShdw blurRad="190500" dist="635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lvl="0" algn="ctr">
              <a:buClrTx/>
              <a:buSzTx/>
              <a:buFontTx/>
            </a:pPr>
            <a:endParaRPr lang="en-US" sz="2160">
              <a:latin typeface="Arial" panose="020B0604020202020204" pitchFamily="34" charset="0"/>
              <a:sym typeface="+mn-lt"/>
            </a:endParaRPr>
          </a:p>
        </p:txBody>
      </p:sp>
      <p:pic>
        <p:nvPicPr>
          <p:cNvPr id="36" name="图片 35"/>
          <p:cNvPicPr>
            <a:picLocks noChangeAspect="1"/>
          </p:cNvPicPr>
          <p:nvPr>
            <p:custDataLst>
              <p:tags r:id="rId2"/>
            </p:custDataLst>
          </p:nvPr>
        </p:nvPicPr>
        <p:blipFill>
          <a:blip r:embed="rId3"/>
          <a:srcRect l="12630" r="10924"/>
          <a:stretch>
            <a:fillRect/>
          </a:stretch>
        </p:blipFill>
        <p:spPr>
          <a:xfrm>
            <a:off x="9999078" y="-16765"/>
            <a:ext cx="4638512" cy="8229600"/>
          </a:xfrm>
          <a:custGeom>
            <a:avLst/>
            <a:gdLst>
              <a:gd name="connsiteX0" fmla="*/ 842291 w 3865427"/>
              <a:gd name="connsiteY0" fmla="*/ 0 h 6858000"/>
              <a:gd name="connsiteX1" fmla="*/ 3865427 w 3865427"/>
              <a:gd name="connsiteY1" fmla="*/ 0 h 6858000"/>
              <a:gd name="connsiteX2" fmla="*/ 3865427 w 3865427"/>
              <a:gd name="connsiteY2" fmla="*/ 6858000 h 6858000"/>
              <a:gd name="connsiteX3" fmla="*/ 3468900 w 3865427"/>
              <a:gd name="connsiteY3" fmla="*/ 6858000 h 6858000"/>
              <a:gd name="connsiteX4" fmla="*/ 3142970 w 3865427"/>
              <a:gd name="connsiteY4" fmla="*/ 6777914 h 6858000"/>
              <a:gd name="connsiteX5" fmla="*/ 0 w 3865427"/>
              <a:gd name="connsiteY5" fmla="*/ 2579532 h 6858000"/>
              <a:gd name="connsiteX6" fmla="*/ 747011 w 3865427"/>
              <a:gd name="connsiteY6" fmla="*/ 13398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5427" h="6858000">
                <a:moveTo>
                  <a:pt x="842291" y="0"/>
                </a:moveTo>
                <a:lnTo>
                  <a:pt x="3865427" y="0"/>
                </a:lnTo>
                <a:lnTo>
                  <a:pt x="3865427" y="6858000"/>
                </a:lnTo>
                <a:lnTo>
                  <a:pt x="3468900" y="6858000"/>
                </a:lnTo>
                <a:lnTo>
                  <a:pt x="3142970" y="6777914"/>
                </a:lnTo>
                <a:cubicBezTo>
                  <a:pt x="1326609" y="6246203"/>
                  <a:pt x="0" y="4567791"/>
                  <a:pt x="0" y="2579532"/>
                </a:cubicBezTo>
                <a:cubicBezTo>
                  <a:pt x="0" y="1673647"/>
                  <a:pt x="275387" y="832082"/>
                  <a:pt x="747011" y="133987"/>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7" name="矩形 6"/>
          <p:cNvSpPr/>
          <p:nvPr>
            <p:custDataLst>
              <p:tags r:id="rId4"/>
            </p:custDataLst>
          </p:nvPr>
        </p:nvSpPr>
        <p:spPr>
          <a:xfrm>
            <a:off x="485237" y="1419860"/>
            <a:ext cx="8641826" cy="3409894"/>
          </a:xfrm>
          <a:prstGeom prst="rect">
            <a:avLst/>
          </a:prstGeom>
          <a:noFill/>
        </p:spPr>
        <p:txBody>
          <a:bodyPr wrap="square" lIns="0" tIns="0" rIns="0" bIns="0" rtlCol="0" anchor="t" anchorCtr="0">
            <a:normAutofit/>
          </a:bodyPr>
          <a:p>
            <a:pPr>
              <a:lnSpc>
                <a:spcPct val="150000"/>
              </a:lnSpc>
              <a:spcBef>
                <a:spcPct val="0"/>
              </a:spcBef>
              <a:spcAft>
                <a:spcPct val="0"/>
              </a:spcAft>
            </a:pPr>
            <a:r>
              <a:rPr lang="en-US" sz="2300" dirty="0">
                <a:solidFill>
                  <a:schemeClr val="tx1"/>
                </a:solidFill>
                <a:cs typeface="Bahnschrift Light SemiCondensed" panose="020B0502040204020203" charset="0"/>
                <a:sym typeface="+mn-ea"/>
              </a:rPr>
              <a:t>Based on the analysis conducted with the fundamentals, prices, prices-split-adjusted, and securities datasets, the project "Stock Price Analysis and Prediction" yields several valuable insights and potential directions for predictive modeling. Below is a summary conclusion for each key aspect covered, along with insights relevant to stock analysis and forecasting</a:t>
            </a:r>
            <a:endParaRPr lang="en-US" sz="2300" dirty="0">
              <a:solidFill>
                <a:schemeClr val="tx1"/>
              </a:solidFill>
              <a:cs typeface="Bahnschrift Light SemiCondensed" panose="020B0502040204020203" charset="0"/>
              <a:sym typeface="+mn-ea"/>
            </a:endParaRPr>
          </a:p>
        </p:txBody>
      </p:sp>
      <p:sp>
        <p:nvSpPr>
          <p:cNvPr id="9" name="矩形 8"/>
          <p:cNvSpPr/>
          <p:nvPr>
            <p:custDataLst>
              <p:tags r:id="rId5"/>
            </p:custDataLst>
          </p:nvPr>
        </p:nvSpPr>
        <p:spPr>
          <a:xfrm>
            <a:off x="485237" y="4550898"/>
            <a:ext cx="8641826" cy="3409894"/>
          </a:xfrm>
          <a:prstGeom prst="rect">
            <a:avLst/>
          </a:prstGeom>
          <a:noFill/>
        </p:spPr>
        <p:txBody>
          <a:bodyPr wrap="square" lIns="0" tIns="0" rIns="0" bIns="0" rtlCol="0" anchor="t" anchorCtr="0">
            <a:normAutofit/>
          </a:bodyPr>
          <a:p>
            <a:pPr>
              <a:lnSpc>
                <a:spcPct val="150000"/>
              </a:lnSpc>
              <a:spcBef>
                <a:spcPct val="0"/>
              </a:spcBef>
              <a:spcAft>
                <a:spcPct val="0"/>
              </a:spcAft>
            </a:pPr>
            <a:r>
              <a:rPr lang="en-US" sz="2300">
                <a:solidFill>
                  <a:schemeClr val="tx1"/>
                </a:solidFill>
                <a:cs typeface="Bahnschrift Light SemiCondensed" panose="020B0502040204020203" charset="0"/>
                <a:sym typeface="+mn-ea"/>
              </a:rPr>
              <a:t>The comprehensive analysis from the datasets offers a strong foundation for both understanding current stock performance and forecasting future trends. By combining sector-specific insights, financial metric analysis, and historical price trends, this project establishes a nuanced approach for stock price prediction.</a:t>
            </a:r>
            <a:endParaRPr lang="en-US" sz="2300">
              <a:solidFill>
                <a:schemeClr val="tx1"/>
              </a:solidFill>
              <a:cs typeface="Bahnschrift Light SemiCondensed" panose="020B0502040204020203" charset="0"/>
              <a:sym typeface="+mn-ea"/>
            </a:endParaRPr>
          </a:p>
        </p:txBody>
      </p:sp>
      <p:sp>
        <p:nvSpPr>
          <p:cNvPr id="5" name="Title 3"/>
          <p:cNvSpPr>
            <a:spLocks noGrp="1"/>
          </p:cNvSpPr>
          <p:nvPr>
            <p:custDataLst>
              <p:tags r:id="rId6"/>
            </p:custDataLst>
          </p:nvPr>
        </p:nvSpPr>
        <p:spPr>
          <a:xfrm>
            <a:off x="835152" y="473202"/>
            <a:ext cx="8650654" cy="950214"/>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a:solidFill>
                  <a:schemeClr val="tx1"/>
                </a:solidFill>
              </a:rPr>
              <a:t>CONCLUSION</a:t>
            </a:r>
            <a:endParaRPr lang="en-US">
              <a:solidFill>
                <a:schemeClr val="tx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21195" t="23" r="7745" b="185"/>
          <a:stretch>
            <a:fillRect/>
          </a:stretch>
        </p:blipFill>
        <p:spPr>
          <a:xfrm>
            <a:off x="0" y="7992"/>
            <a:ext cx="8774572" cy="8212466"/>
          </a:xfrm>
          <a:custGeom>
            <a:avLst/>
            <a:gdLst>
              <a:gd name="connsiteX0" fmla="*/ 3588432 w 7312143"/>
              <a:gd name="connsiteY0" fmla="*/ 2 h 6843722"/>
              <a:gd name="connsiteX1" fmla="*/ 6620064 w 7312143"/>
              <a:gd name="connsiteY1" fmla="*/ 6843722 h 6843722"/>
              <a:gd name="connsiteX2" fmla="*/ 1437758 w 7312143"/>
              <a:gd name="connsiteY2" fmla="*/ 6843721 h 6843722"/>
              <a:gd name="connsiteX3" fmla="*/ 0 w 7312143"/>
              <a:gd name="connsiteY3" fmla="*/ 3598075 h 6843722"/>
              <a:gd name="connsiteX4" fmla="*/ 1 w 7312143"/>
              <a:gd name="connsiteY4" fmla="*/ 2 h 6843722"/>
              <a:gd name="connsiteX5" fmla="*/ 3663715 w 7312143"/>
              <a:gd name="connsiteY5" fmla="*/ 0 h 6843722"/>
              <a:gd name="connsiteX6" fmla="*/ 4276593 w 7312143"/>
              <a:gd name="connsiteY6" fmla="*/ 1 h 6843722"/>
              <a:gd name="connsiteX7" fmla="*/ 7312143 w 7312143"/>
              <a:gd name="connsiteY7" fmla="*/ 6843721 h 6843722"/>
              <a:gd name="connsiteX8" fmla="*/ 6699265 w 7312143"/>
              <a:gd name="connsiteY8" fmla="*/ 6843721 h 684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2143" h="6843722">
                <a:moveTo>
                  <a:pt x="3588432" y="2"/>
                </a:moveTo>
                <a:lnTo>
                  <a:pt x="6620064" y="6843722"/>
                </a:lnTo>
                <a:lnTo>
                  <a:pt x="1437758" y="6843721"/>
                </a:lnTo>
                <a:lnTo>
                  <a:pt x="0" y="3598075"/>
                </a:lnTo>
                <a:lnTo>
                  <a:pt x="1" y="2"/>
                </a:lnTo>
                <a:close/>
                <a:moveTo>
                  <a:pt x="3663715" y="0"/>
                </a:moveTo>
                <a:lnTo>
                  <a:pt x="4276593" y="1"/>
                </a:lnTo>
                <a:lnTo>
                  <a:pt x="7312143" y="6843721"/>
                </a:lnTo>
                <a:lnTo>
                  <a:pt x="6699265" y="6843721"/>
                </a:lnTo>
                <a:close/>
              </a:path>
            </a:pathLst>
          </a:custGeom>
          <a:ln>
            <a:solidFill>
              <a:schemeClr val="accent1">
                <a:alpha val="20000"/>
              </a:schemeClr>
            </a:solidFill>
          </a:ln>
        </p:spPr>
      </p:pic>
      <p:sp>
        <p:nvSpPr>
          <p:cNvPr id="6" name="任意多边形: 形状 5"/>
          <p:cNvSpPr/>
          <p:nvPr>
            <p:custDataLst>
              <p:tags r:id="rId3"/>
            </p:custDataLst>
          </p:nvPr>
        </p:nvSpPr>
        <p:spPr>
          <a:xfrm flipH="1">
            <a:off x="5208096" y="1"/>
            <a:ext cx="1482041" cy="2397760"/>
          </a:xfrm>
          <a:custGeom>
            <a:avLst/>
            <a:gdLst>
              <a:gd name="connsiteX0" fmla="*/ 1235034 w 1235034"/>
              <a:gd name="connsiteY0" fmla="*/ 0 h 1998133"/>
              <a:gd name="connsiteX1" fmla="*/ 880359 w 1235034"/>
              <a:gd name="connsiteY1" fmla="*/ 0 h 1998133"/>
              <a:gd name="connsiteX2" fmla="*/ 0 w 1235034"/>
              <a:gd name="connsiteY2" fmla="*/ 1998133 h 1998133"/>
              <a:gd name="connsiteX3" fmla="*/ 354675 w 1235034"/>
              <a:gd name="connsiteY3" fmla="*/ 1998133 h 1998133"/>
            </a:gdLst>
            <a:ahLst/>
            <a:cxnLst>
              <a:cxn ang="0">
                <a:pos x="connsiteX0" y="connsiteY0"/>
              </a:cxn>
              <a:cxn ang="0">
                <a:pos x="connsiteX1" y="connsiteY1"/>
              </a:cxn>
              <a:cxn ang="0">
                <a:pos x="connsiteX2" y="connsiteY2"/>
              </a:cxn>
              <a:cxn ang="0">
                <a:pos x="connsiteX3" y="connsiteY3"/>
              </a:cxn>
            </a:cxnLst>
            <a:rect l="l" t="t" r="r" b="b"/>
            <a:pathLst>
              <a:path w="1235034" h="1998133">
                <a:moveTo>
                  <a:pt x="1235034" y="0"/>
                </a:moveTo>
                <a:lnTo>
                  <a:pt x="880359" y="0"/>
                </a:lnTo>
                <a:lnTo>
                  <a:pt x="0" y="1998133"/>
                </a:lnTo>
                <a:lnTo>
                  <a:pt x="354675" y="1998133"/>
                </a:lnTo>
                <a:close/>
              </a:path>
            </a:pathLst>
          </a:custGeom>
          <a:solidFill>
            <a:schemeClr val="accent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latin typeface="Arial" panose="020B0604020202020204" pitchFamily="34" charset="0"/>
              <a:sym typeface="Arial" panose="020B0604020202020204" pitchFamily="34" charset="0"/>
            </a:endParaRPr>
          </a:p>
        </p:txBody>
      </p:sp>
      <p:sp>
        <p:nvSpPr>
          <p:cNvPr id="9" name="任意多边形: 形状 8"/>
          <p:cNvSpPr/>
          <p:nvPr>
            <p:custDataLst>
              <p:tags r:id="rId4"/>
            </p:custDataLst>
          </p:nvPr>
        </p:nvSpPr>
        <p:spPr>
          <a:xfrm flipH="1">
            <a:off x="13741618" y="1"/>
            <a:ext cx="888784" cy="2017254"/>
          </a:xfrm>
          <a:custGeom>
            <a:avLst/>
            <a:gdLst>
              <a:gd name="connsiteX0" fmla="*/ 740653 w 740653"/>
              <a:gd name="connsiteY0" fmla="*/ 0 h 1681045"/>
              <a:gd name="connsiteX1" fmla="*/ 0 w 740653"/>
              <a:gd name="connsiteY1" fmla="*/ 0 h 1681045"/>
              <a:gd name="connsiteX2" fmla="*/ 0 w 740653"/>
              <a:gd name="connsiteY2" fmla="*/ 1681045 h 1681045"/>
              <a:gd name="connsiteX3" fmla="*/ 740653 w 740653"/>
              <a:gd name="connsiteY3" fmla="*/ 0 h 1681045"/>
            </a:gdLst>
            <a:ahLst/>
            <a:cxnLst>
              <a:cxn ang="0">
                <a:pos x="connsiteX0" y="connsiteY0"/>
              </a:cxn>
              <a:cxn ang="0">
                <a:pos x="connsiteX1" y="connsiteY1"/>
              </a:cxn>
              <a:cxn ang="0">
                <a:pos x="connsiteX2" y="connsiteY2"/>
              </a:cxn>
              <a:cxn ang="0">
                <a:pos x="connsiteX3" y="connsiteY3"/>
              </a:cxn>
            </a:cxnLst>
            <a:rect l="l" t="t" r="r" b="b"/>
            <a:pathLst>
              <a:path w="740653" h="1681045">
                <a:moveTo>
                  <a:pt x="740653" y="0"/>
                </a:moveTo>
                <a:lnTo>
                  <a:pt x="0" y="0"/>
                </a:lnTo>
                <a:lnTo>
                  <a:pt x="0" y="1681045"/>
                </a:lnTo>
                <a:lnTo>
                  <a:pt x="740653" y="0"/>
                </a:lnTo>
                <a:close/>
              </a:path>
            </a:pathLst>
          </a:custGeom>
          <a:solidFill>
            <a:schemeClr val="accent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dirty="0">
              <a:latin typeface="Arial" panose="020B0604020202020204" pitchFamily="34" charset="0"/>
              <a:sym typeface="Arial" panose="020B0604020202020204" pitchFamily="34" charset="0"/>
            </a:endParaRPr>
          </a:p>
        </p:txBody>
      </p:sp>
      <p:sp>
        <p:nvSpPr>
          <p:cNvPr id="11" name="任意多边形: 形状 10"/>
          <p:cNvSpPr/>
          <p:nvPr>
            <p:custDataLst>
              <p:tags r:id="rId5"/>
            </p:custDataLst>
          </p:nvPr>
        </p:nvSpPr>
        <p:spPr>
          <a:xfrm>
            <a:off x="-5768" y="5860474"/>
            <a:ext cx="2437930" cy="2369128"/>
          </a:xfrm>
          <a:custGeom>
            <a:avLst/>
            <a:gdLst>
              <a:gd name="connsiteX0" fmla="*/ 0 w 2031608"/>
              <a:gd name="connsiteY0" fmla="*/ 0 h 1974273"/>
              <a:gd name="connsiteX1" fmla="*/ 1133294 w 2031608"/>
              <a:gd name="connsiteY1" fmla="*/ 0 h 1974273"/>
              <a:gd name="connsiteX2" fmla="*/ 2031608 w 2031608"/>
              <a:gd name="connsiteY2" fmla="*/ 1974273 h 1974273"/>
              <a:gd name="connsiteX3" fmla="*/ 407821 w 2031608"/>
              <a:gd name="connsiteY3" fmla="*/ 1974273 h 1974273"/>
              <a:gd name="connsiteX4" fmla="*/ 0 w 2031608"/>
              <a:gd name="connsiteY4" fmla="*/ 1077983 h 1974273"/>
              <a:gd name="connsiteX5" fmla="*/ 0 w 2031608"/>
              <a:gd name="connsiteY5"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608" h="1974273">
                <a:moveTo>
                  <a:pt x="0" y="0"/>
                </a:moveTo>
                <a:lnTo>
                  <a:pt x="1133294" y="0"/>
                </a:lnTo>
                <a:lnTo>
                  <a:pt x="2031608" y="1974273"/>
                </a:lnTo>
                <a:lnTo>
                  <a:pt x="407821" y="1974273"/>
                </a:lnTo>
                <a:lnTo>
                  <a:pt x="0" y="1077983"/>
                </a:lnTo>
                <a:lnTo>
                  <a:pt x="0" y="0"/>
                </a:lnTo>
                <a:close/>
              </a:path>
            </a:pathLst>
          </a:cu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latin typeface="Arial" panose="020B0604020202020204" pitchFamily="34" charset="0"/>
              <a:sym typeface="Arial" panose="020B0604020202020204" pitchFamily="34" charset="0"/>
            </a:endParaRPr>
          </a:p>
        </p:txBody>
      </p:sp>
      <p:sp>
        <p:nvSpPr>
          <p:cNvPr id="5" name="矩形 4"/>
          <p:cNvSpPr/>
          <p:nvPr>
            <p:custDataLst>
              <p:tags r:id="rId6"/>
            </p:custDataLst>
          </p:nvPr>
        </p:nvSpPr>
        <p:spPr>
          <a:xfrm>
            <a:off x="8827086" y="3433625"/>
            <a:ext cx="5465003" cy="37398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p>
            <a:pPr marL="0" indent="0">
              <a:lnSpc>
                <a:spcPct val="150000"/>
              </a:lnSpc>
              <a:buNone/>
            </a:pPr>
            <a:r>
              <a:rPr lang="en-US" sz="2800" kern="0" dirty="0">
                <a:ln>
                  <a:noFill/>
                  <a:prstDash val="sysDot"/>
                </a:ln>
                <a:solidFill>
                  <a:schemeClr val="tx1"/>
                </a:solidFill>
                <a:cs typeface="Bahnschrift Light SemiCondensed" panose="020B0502040204020203" charset="0"/>
                <a:sym typeface="+mn-ea"/>
              </a:rPr>
              <a:t>Datasets from kaggle and the prominent websites like seaborn, matplotlib, plotly for the kinds of plots that can be made, referring to the python snippets from them and using applying them relates to the specific plots in our projec</a:t>
            </a:r>
            <a:endParaRPr lang="en-US" sz="2800" kern="0" dirty="0">
              <a:ln>
                <a:noFill/>
                <a:prstDash val="sysDot"/>
              </a:ln>
              <a:solidFill>
                <a:schemeClr val="tx1"/>
              </a:solidFill>
              <a:cs typeface="Bahnschrift Light SemiCondensed" panose="020B0502040204020203" charset="0"/>
              <a:sym typeface="+mn-ea"/>
            </a:endParaRPr>
          </a:p>
        </p:txBody>
      </p:sp>
      <p:sp>
        <p:nvSpPr>
          <p:cNvPr id="3" name="Title 1"/>
          <p:cNvSpPr>
            <a:spLocks noGrp="1"/>
          </p:cNvSpPr>
          <p:nvPr>
            <p:custDataLst>
              <p:tags r:id="rId7"/>
            </p:custDataLst>
          </p:nvPr>
        </p:nvSpPr>
        <p:spPr>
          <a:xfrm>
            <a:off x="8715857" y="1180012"/>
            <a:ext cx="5122781" cy="1971935"/>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a:solidFill>
                  <a:schemeClr val="tx1"/>
                </a:solidFill>
              </a:rPr>
              <a:t>References</a:t>
            </a:r>
            <a:endParaRPr lang="en-US">
              <a:solidFill>
                <a:schemeClr val="tx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ctrTitle"/>
            <p:custDataLst>
              <p:tags r:id="rId1"/>
            </p:custDataLst>
          </p:nvPr>
        </p:nvSpPr>
        <p:spPr>
          <a:xfrm>
            <a:off x="2355215" y="2705100"/>
            <a:ext cx="6229985" cy="2355850"/>
          </a:xfrm>
        </p:spPr>
        <p:txBody>
          <a:bodyPr/>
          <a:p>
            <a:r>
              <a:rPr lang="en-US"/>
              <a:t>THANKS</a:t>
            </a:r>
            <a:endParaRPr 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自然, 水, 大, 游戏机&#10;&#10;描述已自动生成"/>
          <p:cNvPicPr>
            <a:picLocks noChangeAspect="1"/>
          </p:cNvPicPr>
          <p:nvPr>
            <p:custDataLst>
              <p:tags r:id="rId1"/>
            </p:custDataLst>
          </p:nvPr>
        </p:nvPicPr>
        <p:blipFill rotWithShape="1">
          <a:blip r:embed="rId2"/>
          <a:srcRect t="31250" b="31250"/>
          <a:stretch>
            <a:fillRect/>
          </a:stretch>
        </p:blipFill>
        <p:spPr>
          <a:xfrm>
            <a:off x="0" y="0"/>
            <a:ext cx="14630400" cy="82296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任意多边形: 形状 3"/>
          <p:cNvSpPr/>
          <p:nvPr>
            <p:custDataLst>
              <p:tags r:id="rId3"/>
            </p:custDataLst>
          </p:nvPr>
        </p:nvSpPr>
        <p:spPr>
          <a:xfrm>
            <a:off x="0" y="728472"/>
            <a:ext cx="12796520" cy="6772656"/>
          </a:xfrm>
          <a:custGeom>
            <a:avLst/>
            <a:gdLst>
              <a:gd name="connsiteX0" fmla="*/ 5268375 w 10663767"/>
              <a:gd name="connsiteY0" fmla="*/ 423545 h 5643880"/>
              <a:gd name="connsiteX1" fmla="*/ 5268375 w 10663767"/>
              <a:gd name="connsiteY1" fmla="*/ 5220335 h 5643880"/>
              <a:gd name="connsiteX2" fmla="*/ 10065165 w 10663767"/>
              <a:gd name="connsiteY2" fmla="*/ 5220335 h 5643880"/>
              <a:gd name="connsiteX3" fmla="*/ 10065165 w 10663767"/>
              <a:gd name="connsiteY3" fmla="*/ 423545 h 5643880"/>
              <a:gd name="connsiteX4" fmla="*/ 905880 w 10663767"/>
              <a:gd name="connsiteY4" fmla="*/ 0 h 5643880"/>
              <a:gd name="connsiteX5" fmla="*/ 10663767 w 10663767"/>
              <a:gd name="connsiteY5" fmla="*/ 0 h 5643880"/>
              <a:gd name="connsiteX6" fmla="*/ 10663767 w 10663767"/>
              <a:gd name="connsiteY6" fmla="*/ 5643880 h 5643880"/>
              <a:gd name="connsiteX7" fmla="*/ 905880 w 10663767"/>
              <a:gd name="connsiteY7" fmla="*/ 5643880 h 5643880"/>
              <a:gd name="connsiteX8" fmla="*/ 0 w 10663767"/>
              <a:gd name="connsiteY8" fmla="*/ 0 h 5643880"/>
              <a:gd name="connsiteX9" fmla="*/ 767080 w 10663767"/>
              <a:gd name="connsiteY9" fmla="*/ 0 h 5643880"/>
              <a:gd name="connsiteX10" fmla="*/ 767080 w 10663767"/>
              <a:gd name="connsiteY10" fmla="*/ 5643880 h 5643880"/>
              <a:gd name="connsiteX11" fmla="*/ 0 w 10663767"/>
              <a:gd name="connsiteY11" fmla="*/ 5643880 h 56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63767" h="5643880">
                <a:moveTo>
                  <a:pt x="5268375" y="423545"/>
                </a:moveTo>
                <a:lnTo>
                  <a:pt x="5268375" y="5220335"/>
                </a:lnTo>
                <a:lnTo>
                  <a:pt x="10065165" y="5220335"/>
                </a:lnTo>
                <a:lnTo>
                  <a:pt x="10065165" y="423545"/>
                </a:lnTo>
                <a:close/>
                <a:moveTo>
                  <a:pt x="905880" y="0"/>
                </a:moveTo>
                <a:lnTo>
                  <a:pt x="10663767" y="0"/>
                </a:lnTo>
                <a:lnTo>
                  <a:pt x="10663767" y="5643880"/>
                </a:lnTo>
                <a:lnTo>
                  <a:pt x="905880" y="5643880"/>
                </a:lnTo>
                <a:close/>
                <a:moveTo>
                  <a:pt x="0" y="0"/>
                </a:moveTo>
                <a:lnTo>
                  <a:pt x="767080" y="0"/>
                </a:lnTo>
                <a:lnTo>
                  <a:pt x="767080" y="5643880"/>
                </a:lnTo>
                <a:lnTo>
                  <a:pt x="0" y="5643880"/>
                </a:lnTo>
                <a:close/>
              </a:path>
            </a:pathLst>
          </a:custGeom>
          <a:solidFill>
            <a:schemeClr val="bg1"/>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wrap="square" rtlCol="0" anchor="ctr">
            <a:noAutofit/>
          </a:bodyPr>
          <a:lstStyle/>
          <a:p>
            <a:pPr algn="ctr"/>
            <a:endParaRPr lang="en-US" sz="2160">
              <a:latin typeface="Arial" panose="020B0604020202020204" pitchFamily="34" charset="0"/>
            </a:endParaRPr>
          </a:p>
        </p:txBody>
      </p:sp>
      <p:sp>
        <p:nvSpPr>
          <p:cNvPr id="45" name="矩形 44"/>
          <p:cNvSpPr/>
          <p:nvPr>
            <p:custDataLst>
              <p:tags r:id="rId4"/>
            </p:custDataLst>
          </p:nvPr>
        </p:nvSpPr>
        <p:spPr>
          <a:xfrm>
            <a:off x="438648" y="3932126"/>
            <a:ext cx="43200" cy="365347"/>
          </a:xfrm>
          <a:prstGeom prst="rect">
            <a:avLst/>
          </a:prstGeom>
          <a:solidFill>
            <a:srgbClr val="F2F2F2"/>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en-US" sz="2160">
              <a:latin typeface="Arial" panose="020B0604020202020204" pitchFamily="34" charset="0"/>
            </a:endParaRPr>
          </a:p>
        </p:txBody>
      </p:sp>
      <p:sp>
        <p:nvSpPr>
          <p:cNvPr id="7" name="矩形 6"/>
          <p:cNvSpPr/>
          <p:nvPr>
            <p:custDataLst>
              <p:tags r:id="rId5"/>
            </p:custDataLst>
          </p:nvPr>
        </p:nvSpPr>
        <p:spPr>
          <a:xfrm>
            <a:off x="1709990" y="2035722"/>
            <a:ext cx="4072003" cy="4872228"/>
          </a:xfrm>
          <a:prstGeom prst="rect">
            <a:avLst/>
          </a:prstGeom>
          <a:noFill/>
        </p:spPr>
        <p:txBody>
          <a:bodyPr wrap="square" lIns="0" tIns="0" rIns="0" bIns="0" rtlCol="0" anchor="t" anchorCtr="0">
            <a:normAutofit lnSpcReduction="10000"/>
          </a:bodyPr>
          <a:p>
            <a:pPr>
              <a:lnSpc>
                <a:spcPct val="150000"/>
              </a:lnSpc>
              <a:spcBef>
                <a:spcPct val="0"/>
              </a:spcBef>
              <a:spcAft>
                <a:spcPct val="0"/>
              </a:spcAft>
            </a:pPr>
            <a:r>
              <a:rPr lang="en-US" sz="2000" dirty="0">
                <a:solidFill>
                  <a:schemeClr val="tx1"/>
                </a:solidFill>
                <a:cs typeface="Times New Roman" panose="02020603050405020304" charset="0"/>
              </a:rPr>
              <a:t>Stocks, also known as equities or shares, represent ownership in a company. When you purchase a stock, you buy a small piece of that company, becoming a shareholder. Stocks are traded on stock exchanges like the New York Stock Exchange (NYSE) or NASDAQ, where their prices fluctuate based on various factors.</a:t>
            </a:r>
            <a:endParaRPr lang="en-US" sz="2000" dirty="0">
              <a:solidFill>
                <a:schemeClr val="tx1"/>
              </a:solidFill>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ctrTitle"/>
            <p:custDataLst>
              <p:tags r:id="rId1"/>
            </p:custDataLst>
          </p:nvPr>
        </p:nvSpPr>
        <p:spPr>
          <a:xfrm>
            <a:off x="1905000" y="1699731"/>
            <a:ext cx="10820400" cy="1800000"/>
          </a:xfrm>
        </p:spPr>
        <p:txBody>
          <a:bodyPr>
            <a:normAutofit fontScale="90000"/>
          </a:bodyPr>
          <a:p>
            <a:pPr marL="0" indent="0" algn="ctr">
              <a:lnSpc>
                <a:spcPct val="100000"/>
              </a:lnSpc>
              <a:spcBef>
                <a:spcPts val="0"/>
              </a:spcBef>
              <a:spcAft>
                <a:spcPts val="0"/>
              </a:spcAft>
              <a:buSzPct val="100000"/>
            </a:pPr>
            <a:r>
              <a:rPr lang="en-US"/>
              <a:t>PROJECT DESCRIPTION</a:t>
            </a:r>
            <a:endParaRPr 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custDataLst>
              <p:tags r:id="rId1"/>
            </p:custDataLst>
          </p:nvPr>
        </p:nvSpPr>
        <p:spPr>
          <a:xfrm flipH="1">
            <a:off x="-4" y="0"/>
            <a:ext cx="14630405" cy="5142544"/>
          </a:xfrm>
          <a:custGeom>
            <a:avLst/>
            <a:gdLst>
              <a:gd name="connsiteX0" fmla="*/ 0 w 4848491"/>
              <a:gd name="connsiteY0" fmla="*/ 0 h 1855952"/>
              <a:gd name="connsiteX1" fmla="*/ 0 w 4848491"/>
              <a:gd name="connsiteY1" fmla="*/ 1848891 h 1855952"/>
              <a:gd name="connsiteX2" fmla="*/ 765620 w 4848491"/>
              <a:gd name="connsiteY2" fmla="*/ 1731523 h 1855952"/>
              <a:gd name="connsiteX3" fmla="*/ 1832601 w 4848491"/>
              <a:gd name="connsiteY3" fmla="*/ 1612689 h 1855952"/>
              <a:gd name="connsiteX4" fmla="*/ 3209088 w 4848491"/>
              <a:gd name="connsiteY4" fmla="*/ 1612689 h 1855952"/>
              <a:gd name="connsiteX5" fmla="*/ 4848492 w 4848491"/>
              <a:gd name="connsiteY5" fmla="*/ 1246169 h 1855952"/>
              <a:gd name="connsiteX6" fmla="*/ 4848492 w 4848491"/>
              <a:gd name="connsiteY6" fmla="*/ 0 h 185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0" h="6749">
                <a:moveTo>
                  <a:pt x="0" y="0"/>
                </a:moveTo>
                <a:lnTo>
                  <a:pt x="19200" y="0"/>
                </a:lnTo>
                <a:lnTo>
                  <a:pt x="19200" y="4403"/>
                </a:lnTo>
                <a:cubicBezTo>
                  <a:pt x="17417" y="3933"/>
                  <a:pt x="15248" y="4336"/>
                  <a:pt x="12708" y="5813"/>
                </a:cubicBezTo>
                <a:cubicBezTo>
                  <a:pt x="11418" y="6563"/>
                  <a:pt x="9321" y="6604"/>
                  <a:pt x="7257" y="5813"/>
                </a:cubicBezTo>
                <a:cubicBezTo>
                  <a:pt x="5322" y="5072"/>
                  <a:pt x="4419" y="5625"/>
                  <a:pt x="3032" y="6270"/>
                </a:cubicBezTo>
                <a:cubicBezTo>
                  <a:pt x="1645" y="6915"/>
                  <a:pt x="0" y="6722"/>
                  <a:pt x="0" y="6722"/>
                </a:cubicBezTo>
                <a:lnTo>
                  <a:pt x="0" y="0"/>
                </a:lnTo>
                <a:close/>
              </a:path>
            </a:pathLst>
          </a:custGeom>
          <a:gradFill>
            <a:gsLst>
              <a:gs pos="0">
                <a:schemeClr val="bg1"/>
              </a:gs>
              <a:gs pos="68000">
                <a:schemeClr val="accent1"/>
              </a:gs>
            </a:gsLst>
            <a:lin ang="0" scaled="0"/>
          </a:gradFill>
          <a:ln w="8132" cap="flat">
            <a:noFill/>
            <a:prstDash val="solid"/>
            <a:miter/>
          </a:ln>
          <a:effectLst/>
        </p:spPr>
        <p:txBody>
          <a:bodyPr wrap="square" rtlCol="0" anchor="ctr">
            <a:noAutofit/>
          </a:bodyPr>
          <a:lstStyle/>
          <a:p>
            <a:endParaRPr lang="en-US" sz="2160">
              <a:latin typeface="Arial" panose="020B0604020202020204" pitchFamily="34" charset="0"/>
              <a:sym typeface="Arial" panose="020B0604020202020204" pitchFamily="34" charset="0"/>
            </a:endParaRPr>
          </a:p>
        </p:txBody>
      </p:sp>
      <p:pic>
        <p:nvPicPr>
          <p:cNvPr id="8" name="图片 7" descr="C:/Users/张紫岩/Desktop/肖像/VCG41N885749858.jpgVCG41N885749858"/>
          <p:cNvPicPr>
            <a:picLocks noChangeAspect="1"/>
          </p:cNvPicPr>
          <p:nvPr>
            <p:custDataLst>
              <p:tags r:id="rId2"/>
            </p:custDataLst>
          </p:nvPr>
        </p:nvPicPr>
        <p:blipFill>
          <a:blip r:embed="rId3"/>
          <a:srcRect l="27355" t="18920" b="44849"/>
          <a:stretch>
            <a:fillRect/>
          </a:stretch>
        </p:blipFill>
        <p:spPr>
          <a:xfrm>
            <a:off x="-4" y="0"/>
            <a:ext cx="14630402" cy="4778006"/>
          </a:xfrm>
          <a:custGeom>
            <a:avLst/>
            <a:gdLst/>
            <a:ahLst/>
            <a:cxnLst>
              <a:cxn ang="3">
                <a:pos x="hc" y="t"/>
              </a:cxn>
              <a:cxn ang="cd2">
                <a:pos x="l" y="vc"/>
              </a:cxn>
              <a:cxn ang="cd4">
                <a:pos x="hc" y="b"/>
              </a:cxn>
              <a:cxn ang="0">
                <a:pos x="r" y="vc"/>
              </a:cxn>
            </a:cxnLst>
            <a:rect l="l" t="t" r="r" b="b"/>
            <a:pathLst>
              <a:path w="19200" h="6270">
                <a:moveTo>
                  <a:pt x="0" y="0"/>
                </a:moveTo>
                <a:lnTo>
                  <a:pt x="19200" y="0"/>
                </a:lnTo>
                <a:lnTo>
                  <a:pt x="19200" y="6064"/>
                </a:lnTo>
                <a:cubicBezTo>
                  <a:pt x="19200" y="6064"/>
                  <a:pt x="18168" y="6722"/>
                  <a:pt x="16104" y="5688"/>
                </a:cubicBezTo>
                <a:cubicBezTo>
                  <a:pt x="14039" y="4654"/>
                  <a:pt x="12814" y="5092"/>
                  <a:pt x="11008" y="5750"/>
                </a:cubicBezTo>
                <a:cubicBezTo>
                  <a:pt x="9201" y="6408"/>
                  <a:pt x="7524" y="5936"/>
                  <a:pt x="5879" y="5013"/>
                </a:cubicBezTo>
                <a:cubicBezTo>
                  <a:pt x="4234" y="4090"/>
                  <a:pt x="2636" y="3056"/>
                  <a:pt x="0" y="3369"/>
                </a:cubicBezTo>
                <a:lnTo>
                  <a:pt x="0" y="0"/>
                </a:lnTo>
                <a:close/>
              </a:path>
            </a:pathLst>
          </a:custGeom>
        </p:spPr>
      </p:pic>
      <p:sp>
        <p:nvSpPr>
          <p:cNvPr id="5" name="Text Box 4"/>
          <p:cNvSpPr txBox="1"/>
          <p:nvPr>
            <p:custDataLst>
              <p:tags r:id="rId4"/>
            </p:custDataLst>
          </p:nvPr>
        </p:nvSpPr>
        <p:spPr>
          <a:xfrm>
            <a:off x="875030" y="5056505"/>
            <a:ext cx="11095990" cy="3173095"/>
          </a:xfrm>
          <a:prstGeom prst="rect">
            <a:avLst/>
          </a:prstGeom>
          <a:noFill/>
        </p:spPr>
        <p:txBody>
          <a:bodyPr wrap="square" rtlCol="0">
            <a:normAutofit lnSpcReduction="10000"/>
          </a:bodyPr>
          <a:p>
            <a:r>
              <a:rPr lang="en-US" sz="2800">
                <a:solidFill>
                  <a:schemeClr val="tx1"/>
                </a:solidFill>
                <a:effectLst>
                  <a:outerShdw blurRad="38100" dist="19050" dir="2700000" algn="tl" rotWithShape="0">
                    <a:schemeClr val="dk1">
                      <a:alpha val="40000"/>
                    </a:schemeClr>
                  </a:outerShdw>
                </a:effectLst>
                <a:cs typeface="Times New Roman" panose="02020603050405020304" charset="0"/>
                <a:sym typeface="+mn-ea"/>
              </a:rPr>
              <a:t>This project aims to develop a stock price analysis and prediction system that leverages historical and fundamental financial data to provide insights into stock trends, company performance, and market movements. The system incorporates data preprocessing, exploratory data analysis (EDA), and predictive modeling to help users make informed investment decisions.</a:t>
            </a:r>
            <a:endParaRPr lang="en-US" sz="2800">
              <a:solidFill>
                <a:schemeClr val="tx1"/>
              </a:solidFill>
              <a:effectLst>
                <a:outerShdw blurRad="38100" dist="19050" dir="2700000" algn="tl" rotWithShape="0">
                  <a:schemeClr val="dk1">
                    <a:alpha val="40000"/>
                  </a:schemeClr>
                </a:outerShdw>
              </a:effectLst>
              <a:cs typeface="Times New Roman" panose="02020603050405020304" charset="0"/>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ctrTitle"/>
            <p:custDataLst>
              <p:tags r:id="rId1"/>
            </p:custDataLst>
          </p:nvPr>
        </p:nvSpPr>
        <p:spPr>
          <a:xfrm>
            <a:off x="1905000" y="1699731"/>
            <a:ext cx="10820400" cy="1800000"/>
          </a:xfrm>
        </p:spPr>
        <p:txBody>
          <a:bodyPr/>
          <a:p>
            <a:pPr marL="0" indent="0" algn="ctr">
              <a:lnSpc>
                <a:spcPct val="100000"/>
              </a:lnSpc>
              <a:spcBef>
                <a:spcPts val="0"/>
              </a:spcBef>
              <a:spcAft>
                <a:spcPts val="0"/>
              </a:spcAft>
              <a:buSzPct val="100000"/>
            </a:pPr>
            <a:r>
              <a:rPr lang="en-US">
                <a:solidFill>
                  <a:schemeClr val="tx1"/>
                </a:solidFill>
                <a:sym typeface="+mn-ea"/>
              </a:rPr>
              <a:t>Application of Project</a:t>
            </a:r>
            <a:endParaRPr 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rcRect l="21261" r="21261"/>
          <a:stretch>
            <a:fillRect/>
          </a:stretch>
        </p:blipFill>
        <p:spPr>
          <a:xfrm>
            <a:off x="7446930" y="1188690"/>
            <a:ext cx="6349176" cy="6210360"/>
          </a:xfrm>
          <a:custGeom>
            <a:avLst/>
            <a:gdLst/>
            <a:ahLst/>
            <a:cxnLst>
              <a:cxn ang="3">
                <a:pos x="hc" y="t"/>
              </a:cxn>
              <a:cxn ang="cd2">
                <a:pos x="l" y="vc"/>
              </a:cxn>
              <a:cxn ang="cd4">
                <a:pos x="hc" y="b"/>
              </a:cxn>
              <a:cxn ang="0">
                <a:pos x="r" y="vc"/>
              </a:cxn>
            </a:cxnLst>
            <a:rect l="l" t="t" r="r" b="b"/>
            <a:pathLst>
              <a:path w="8332" h="8150">
                <a:moveTo>
                  <a:pt x="4232" y="780"/>
                </a:moveTo>
                <a:lnTo>
                  <a:pt x="6216" y="780"/>
                </a:lnTo>
                <a:lnTo>
                  <a:pt x="6216" y="8150"/>
                </a:lnTo>
                <a:lnTo>
                  <a:pt x="4232" y="8150"/>
                </a:lnTo>
                <a:lnTo>
                  <a:pt x="4232" y="780"/>
                </a:lnTo>
                <a:close/>
                <a:moveTo>
                  <a:pt x="0" y="780"/>
                </a:moveTo>
                <a:lnTo>
                  <a:pt x="1984" y="780"/>
                </a:lnTo>
                <a:lnTo>
                  <a:pt x="1984" y="8150"/>
                </a:lnTo>
                <a:lnTo>
                  <a:pt x="0" y="8150"/>
                </a:lnTo>
                <a:lnTo>
                  <a:pt x="0" y="780"/>
                </a:lnTo>
                <a:close/>
                <a:moveTo>
                  <a:pt x="6348" y="0"/>
                </a:moveTo>
                <a:lnTo>
                  <a:pt x="8332" y="0"/>
                </a:lnTo>
                <a:lnTo>
                  <a:pt x="8332" y="7370"/>
                </a:lnTo>
                <a:lnTo>
                  <a:pt x="6348" y="7370"/>
                </a:lnTo>
                <a:lnTo>
                  <a:pt x="6348" y="0"/>
                </a:lnTo>
                <a:close/>
                <a:moveTo>
                  <a:pt x="2116" y="0"/>
                </a:moveTo>
                <a:lnTo>
                  <a:pt x="4100" y="0"/>
                </a:lnTo>
                <a:lnTo>
                  <a:pt x="4100" y="7370"/>
                </a:lnTo>
                <a:lnTo>
                  <a:pt x="2116" y="7370"/>
                </a:lnTo>
                <a:lnTo>
                  <a:pt x="2116"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矩形 5"/>
          <p:cNvSpPr/>
          <p:nvPr>
            <p:custDataLst>
              <p:tags r:id="rId3"/>
            </p:custDataLst>
          </p:nvPr>
        </p:nvSpPr>
        <p:spPr>
          <a:xfrm>
            <a:off x="833308" y="3402164"/>
            <a:ext cx="4067435" cy="3472914"/>
          </a:xfrm>
          <a:prstGeom prst="rect">
            <a:avLst/>
          </a:prstGeom>
          <a:noFill/>
        </p:spPr>
        <p:txBody>
          <a:bodyPr wrap="square" lIns="0" tIns="0" rIns="0" bIns="0" rtlCol="0" anchor="t" anchorCtr="0">
            <a:noAutofit/>
          </a:bodyPr>
          <a:p>
            <a:pPr>
              <a:lnSpc>
                <a:spcPct val="150000"/>
              </a:lnSpc>
              <a:spcBef>
                <a:spcPct val="0"/>
              </a:spcBef>
              <a:spcAft>
                <a:spcPct val="0"/>
              </a:spcAft>
            </a:pPr>
            <a:r>
              <a:rPr lang="en-US" sz="2400" dirty="0">
                <a:solidFill>
                  <a:schemeClr val="tx1"/>
                </a:solidFill>
                <a:latin typeface="+mn-lt"/>
              </a:rPr>
              <a:t>Investors can use the system to analyze a company's financial health and predict future stock prices. This helps them make more informed decisions when selecting stocks to buy, hold, or sell.</a:t>
            </a:r>
            <a:endParaRPr lang="en-US" sz="2400" dirty="0">
              <a:solidFill>
                <a:schemeClr val="tx1"/>
              </a:solidFill>
              <a:latin typeface="+mn-lt"/>
            </a:endParaRPr>
          </a:p>
        </p:txBody>
      </p:sp>
      <p:sp>
        <p:nvSpPr>
          <p:cNvPr id="10" name="矩形 9"/>
          <p:cNvSpPr/>
          <p:nvPr>
            <p:custDataLst>
              <p:tags r:id="rId4"/>
            </p:custDataLst>
          </p:nvPr>
        </p:nvSpPr>
        <p:spPr>
          <a:xfrm>
            <a:off x="833308" y="2024251"/>
            <a:ext cx="4067434" cy="1168356"/>
          </a:xfrm>
          <a:prstGeom prst="rect">
            <a:avLst/>
          </a:prstGeom>
          <a:noFill/>
        </p:spPr>
        <p:txBody>
          <a:bodyPr wrap="square" lIns="0" tIns="0" rIns="0" bIns="0" rtlCol="0" anchor="b" anchorCtr="0">
            <a:normAutofit/>
          </a:bodyPr>
          <a:p>
            <a:pPr>
              <a:spcBef>
                <a:spcPct val="0"/>
              </a:spcBef>
              <a:spcAft>
                <a:spcPct val="0"/>
              </a:spcAft>
            </a:pPr>
            <a:r>
              <a:rPr lang="en-US" sz="3360" b="1" dirty="0">
                <a:solidFill>
                  <a:schemeClr val="accent1"/>
                </a:solidFill>
                <a:cs typeface="Times New Roman" panose="02020603050405020304" charset="0"/>
              </a:rPr>
              <a:t>1. Investment Decision-Making:</a:t>
            </a:r>
            <a:endParaRPr lang="en-US" sz="3360" b="1" dirty="0">
              <a:solidFill>
                <a:schemeClr val="accent1"/>
              </a:solidFill>
              <a:cs typeface="Times New Roman" panose="0202060305040502030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21"/>
          <p:cNvSpPr/>
          <p:nvPr>
            <p:custDataLst>
              <p:tags r:id="rId1"/>
            </p:custDataLst>
          </p:nvPr>
        </p:nvSpPr>
        <p:spPr>
          <a:xfrm>
            <a:off x="7315200" y="1"/>
            <a:ext cx="7315200" cy="8081010"/>
          </a:xfrm>
          <a:custGeom>
            <a:avLst/>
            <a:gdLst>
              <a:gd name="connsiteX0" fmla="*/ 1374670 w 6096000"/>
              <a:gd name="connsiteY0" fmla="*/ 0 h 6734175"/>
              <a:gd name="connsiteX1" fmla="*/ 6096000 w 6096000"/>
              <a:gd name="connsiteY1" fmla="*/ 0 h 6734175"/>
              <a:gd name="connsiteX2" fmla="*/ 6096000 w 6096000"/>
              <a:gd name="connsiteY2" fmla="*/ 5963489 h 6734175"/>
              <a:gd name="connsiteX3" fmla="*/ 5934725 w 6096000"/>
              <a:gd name="connsiteY3" fmla="*/ 6084088 h 6734175"/>
              <a:gd name="connsiteX4" fmla="*/ 3806484 w 6096000"/>
              <a:gd name="connsiteY4" fmla="*/ 6734175 h 6734175"/>
              <a:gd name="connsiteX5" fmla="*/ 0 w 6096000"/>
              <a:gd name="connsiteY5" fmla="*/ 2927691 h 6734175"/>
              <a:gd name="connsiteX6" fmla="*/ 1114894 w 6096000"/>
              <a:gd name="connsiteY6" fmla="*/ 236100 h 673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734175">
                <a:moveTo>
                  <a:pt x="1374670" y="0"/>
                </a:moveTo>
                <a:lnTo>
                  <a:pt x="6096000" y="0"/>
                </a:lnTo>
                <a:lnTo>
                  <a:pt x="6096000" y="5963489"/>
                </a:lnTo>
                <a:lnTo>
                  <a:pt x="5934725" y="6084088"/>
                </a:lnTo>
                <a:cubicBezTo>
                  <a:pt x="5327207" y="6494519"/>
                  <a:pt x="4594833" y="6734175"/>
                  <a:pt x="3806484" y="6734175"/>
                </a:cubicBezTo>
                <a:cubicBezTo>
                  <a:pt x="1704221" y="6734175"/>
                  <a:pt x="0" y="5029954"/>
                  <a:pt x="0" y="2927691"/>
                </a:cubicBezTo>
                <a:cubicBezTo>
                  <a:pt x="0" y="1876560"/>
                  <a:pt x="426056" y="924939"/>
                  <a:pt x="1114894" y="236100"/>
                </a:cubicBezTo>
                <a:close/>
              </a:path>
            </a:pathLst>
          </a:cu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pic>
        <p:nvPicPr>
          <p:cNvPr id="26" name="图片 25" descr="图片包含 建筑, 橙子, 女人, 前&#10;&#10;描述已自动生成"/>
          <p:cNvPicPr>
            <a:picLocks noChangeAspect="1"/>
          </p:cNvPicPr>
          <p:nvPr>
            <p:custDataLst>
              <p:tags r:id="rId2"/>
            </p:custDataLst>
          </p:nvPr>
        </p:nvPicPr>
        <p:blipFill>
          <a:blip r:embed="rId3"/>
          <a:srcRect l="22850" r="22850"/>
          <a:stretch>
            <a:fillRect/>
          </a:stretch>
        </p:blipFill>
        <p:spPr>
          <a:xfrm>
            <a:off x="7171553" y="0"/>
            <a:ext cx="7458847" cy="7722778"/>
          </a:xfrm>
          <a:custGeom>
            <a:avLst/>
            <a:gdLst>
              <a:gd name="connsiteX0" fmla="*/ 1058157 w 6215706"/>
              <a:gd name="connsiteY0" fmla="*/ 0 h 6435648"/>
              <a:gd name="connsiteX1" fmla="*/ 6215706 w 6215706"/>
              <a:gd name="connsiteY1" fmla="*/ 0 h 6435648"/>
              <a:gd name="connsiteX2" fmla="*/ 6215706 w 6215706"/>
              <a:gd name="connsiteY2" fmla="*/ 5575447 h 6435648"/>
              <a:gd name="connsiteX3" fmla="*/ 5934725 w 6215706"/>
              <a:gd name="connsiteY3" fmla="*/ 5785561 h 6435648"/>
              <a:gd name="connsiteX4" fmla="*/ 3806484 w 6215706"/>
              <a:gd name="connsiteY4" fmla="*/ 6435648 h 6435648"/>
              <a:gd name="connsiteX5" fmla="*/ 0 w 6215706"/>
              <a:gd name="connsiteY5" fmla="*/ 2629164 h 6435648"/>
              <a:gd name="connsiteX6" fmla="*/ 869216 w 6215706"/>
              <a:gd name="connsiteY6" fmla="*/ 207887 h 643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5706" h="6435648">
                <a:moveTo>
                  <a:pt x="1058157" y="0"/>
                </a:moveTo>
                <a:lnTo>
                  <a:pt x="6215706" y="0"/>
                </a:lnTo>
                <a:lnTo>
                  <a:pt x="6215706" y="5575447"/>
                </a:lnTo>
                <a:lnTo>
                  <a:pt x="5934725" y="5785561"/>
                </a:lnTo>
                <a:cubicBezTo>
                  <a:pt x="5327207" y="6195992"/>
                  <a:pt x="4594833" y="6435648"/>
                  <a:pt x="3806484" y="6435648"/>
                </a:cubicBezTo>
                <a:cubicBezTo>
                  <a:pt x="1704221" y="6435648"/>
                  <a:pt x="0" y="4731427"/>
                  <a:pt x="0" y="2629164"/>
                </a:cubicBezTo>
                <a:cubicBezTo>
                  <a:pt x="0" y="1709424"/>
                  <a:pt x="326199" y="865872"/>
                  <a:pt x="869216" y="207887"/>
                </a:cubicBezTo>
                <a:close/>
              </a:path>
            </a:pathLst>
          </a:custGeom>
          <a:ln w="9525" cap="flat" cmpd="sng" algn="ctr">
            <a:solidFill>
              <a:schemeClr val="accent1">
                <a:alpha val="50000"/>
              </a:schemeClr>
            </a:solidFill>
            <a:prstDash val="solid"/>
            <a:round/>
            <a:headEnd type="none" w="med" len="med"/>
            <a:tailEnd type="none" w="med" len="med"/>
          </a:ln>
        </p:spPr>
      </p:pic>
      <p:sp>
        <p:nvSpPr>
          <p:cNvPr id="3" name="矩形 2"/>
          <p:cNvSpPr/>
          <p:nvPr>
            <p:custDataLst>
              <p:tags r:id="rId4"/>
            </p:custDataLst>
          </p:nvPr>
        </p:nvSpPr>
        <p:spPr>
          <a:xfrm>
            <a:off x="848626" y="2938020"/>
            <a:ext cx="5006063" cy="3651622"/>
          </a:xfrm>
          <a:prstGeom prst="rect">
            <a:avLst/>
          </a:prstGeom>
          <a:noFill/>
        </p:spPr>
        <p:txBody>
          <a:bodyPr wrap="square" lIns="0" tIns="0" rIns="0" bIns="0" rtlCol="0" anchor="t">
            <a:normAutofit fontScale="90000"/>
          </a:bodyPr>
          <a:p>
            <a:pPr>
              <a:lnSpc>
                <a:spcPct val="150000"/>
              </a:lnSpc>
              <a:spcBef>
                <a:spcPct val="0"/>
              </a:spcBef>
              <a:spcAft>
                <a:spcPct val="0"/>
              </a:spcAft>
            </a:pPr>
            <a:r>
              <a:rPr lang="en-US" sz="2400" dirty="0">
                <a:ln>
                  <a:noFill/>
                  <a:prstDash val="sysDot"/>
                </a:ln>
                <a:solidFill>
                  <a:schemeClr val="tx1"/>
                </a:solidFill>
                <a:latin typeface="+mn-lt"/>
              </a:rPr>
              <a:t>The system can be used by students and educators in finance and data science fields to understand how to apply financial analysis, data visualization, and machine learning to real-world stock market data.</a:t>
            </a:r>
            <a:endParaRPr lang="en-US" sz="2400" dirty="0">
              <a:ln>
                <a:noFill/>
                <a:prstDash val="sysDot"/>
              </a:ln>
              <a:solidFill>
                <a:schemeClr val="tx1"/>
              </a:solidFill>
              <a:latin typeface="+mn-lt"/>
            </a:endParaRPr>
          </a:p>
        </p:txBody>
      </p:sp>
      <p:sp>
        <p:nvSpPr>
          <p:cNvPr id="4" name="矩形 3"/>
          <p:cNvSpPr/>
          <p:nvPr>
            <p:custDataLst>
              <p:tags r:id="rId5"/>
            </p:custDataLst>
          </p:nvPr>
        </p:nvSpPr>
        <p:spPr>
          <a:xfrm>
            <a:off x="848626" y="2236150"/>
            <a:ext cx="5006062" cy="531868"/>
          </a:xfrm>
          <a:prstGeom prst="rect">
            <a:avLst/>
          </a:prstGeom>
          <a:noFill/>
        </p:spPr>
        <p:txBody>
          <a:bodyPr wrap="square" lIns="0" tIns="0" rIns="0" bIns="0" rtlCol="0" anchor="b" anchorCtr="0">
            <a:normAutofit lnSpcReduction="10000"/>
          </a:bodyPr>
          <a:p>
            <a:pPr>
              <a:spcBef>
                <a:spcPct val="0"/>
              </a:spcBef>
              <a:spcAft>
                <a:spcPct val="0"/>
              </a:spcAft>
            </a:pPr>
            <a:r>
              <a:rPr lang="en-US" sz="2880" b="1" dirty="0">
                <a:solidFill>
                  <a:schemeClr val="accent1"/>
                </a:solidFill>
                <a:cs typeface="Times New Roman" panose="02020603050405020304" charset="0"/>
              </a:rPr>
              <a:t>2.Educational Purposes:</a:t>
            </a:r>
            <a:endParaRPr lang="en-US" sz="2880" b="1" dirty="0">
              <a:solidFill>
                <a:schemeClr val="accent1"/>
              </a:solidFill>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3810" y="0"/>
            <a:ext cx="5804154" cy="8228838"/>
          </a:xfrm>
          <a:prstGeom prst="rect">
            <a:avLst/>
          </a:prstGeom>
          <a:blipFill rotWithShape="1">
            <a:blip r:embed="rId2"/>
            <a:stretch>
              <a:fillRect/>
            </a:stretch>
          </a:blipFill>
          <a:ln w="6350">
            <a:solidFill>
              <a:schemeClr val="tx1">
                <a:alpha val="2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2160">
              <a:sym typeface="Arial" panose="020B0604020202020204" pitchFamily="34" charset="0"/>
            </a:endParaRPr>
          </a:p>
        </p:txBody>
      </p:sp>
      <p:sp>
        <p:nvSpPr>
          <p:cNvPr id="7" name="矩形: 圆角 25"/>
          <p:cNvSpPr/>
          <p:nvPr>
            <p:custDataLst>
              <p:tags r:id="rId3"/>
            </p:custDataLst>
          </p:nvPr>
        </p:nvSpPr>
        <p:spPr>
          <a:xfrm>
            <a:off x="3456432" y="2633555"/>
            <a:ext cx="9557614" cy="1986140"/>
          </a:xfrm>
          <a:prstGeom prst="roundRect">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lIns="0" rIns="0" rtlCol="0" anchor="ctr">
            <a:noAutofit/>
          </a:bodyPr>
          <a:p>
            <a:pPr algn="ctr"/>
            <a:endParaRPr lang="en-US" sz="2160">
              <a:solidFill>
                <a:srgbClr val="FFFFFF"/>
              </a:solidFill>
              <a:latin typeface="Arial" panose="020B0604020202020204" pitchFamily="34" charset="0"/>
              <a:sym typeface="Arial" panose="020B0604020202020204" pitchFamily="34" charset="0"/>
            </a:endParaRPr>
          </a:p>
        </p:txBody>
      </p:sp>
      <p:sp>
        <p:nvSpPr>
          <p:cNvPr id="8" name="椭圆 7"/>
          <p:cNvSpPr/>
          <p:nvPr>
            <p:custDataLst>
              <p:tags r:id="rId4"/>
            </p:custDataLst>
          </p:nvPr>
        </p:nvSpPr>
        <p:spPr>
          <a:xfrm>
            <a:off x="3982991" y="3260700"/>
            <a:ext cx="731543" cy="731543"/>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anchor="ctr" anchorCtr="0">
            <a:normAutofit fontScale="90000"/>
          </a:bodyPr>
          <a:p>
            <a:pPr algn="ctr">
              <a:spcBef>
                <a:spcPct val="0"/>
              </a:spcBef>
              <a:spcAft>
                <a:spcPct val="0"/>
              </a:spcAft>
            </a:pPr>
            <a:r>
              <a:rPr lang="en-US" sz="2880" b="1" dirty="0">
                <a:solidFill>
                  <a:schemeClr val="lt1"/>
                </a:solidFill>
              </a:rPr>
              <a:t>01</a:t>
            </a:r>
            <a:endParaRPr lang="en-US" sz="2880" b="1" dirty="0">
              <a:solidFill>
                <a:schemeClr val="lt1"/>
              </a:solidFill>
            </a:endParaRPr>
          </a:p>
        </p:txBody>
      </p:sp>
      <p:sp>
        <p:nvSpPr>
          <p:cNvPr id="9" name="矩形 8"/>
          <p:cNvSpPr/>
          <p:nvPr>
            <p:custDataLst>
              <p:tags r:id="rId5"/>
            </p:custDataLst>
          </p:nvPr>
        </p:nvSpPr>
        <p:spPr>
          <a:xfrm>
            <a:off x="5119370" y="2963545"/>
            <a:ext cx="6878955" cy="1331595"/>
          </a:xfrm>
          <a:prstGeom prst="rect">
            <a:avLst/>
          </a:prstGeom>
          <a:noFill/>
        </p:spPr>
        <p:txBody>
          <a:bodyPr wrap="square" lIns="0" tIns="0" rIns="0" bIns="0" rtlCol="0" anchor="t">
            <a:normAutofit fontScale="90000"/>
          </a:bodyPr>
          <a:p>
            <a:pPr>
              <a:lnSpc>
                <a:spcPct val="150000"/>
              </a:lnSpc>
              <a:spcBef>
                <a:spcPct val="0"/>
              </a:spcBef>
              <a:spcAft>
                <a:spcPct val="0"/>
              </a:spcAft>
            </a:pPr>
            <a:r>
              <a:rPr lang="en-US" sz="2000" dirty="0">
                <a:solidFill>
                  <a:schemeClr val="dk1">
                    <a:lumMod val="85000"/>
                    <a:lumOff val="15000"/>
                  </a:schemeClr>
                </a:solidFill>
                <a:cs typeface="Corbel" panose="020B0503020204020204" charset="0"/>
              </a:rPr>
              <a:t>Data wrangling is the process of cleaning, structuring, and transforming raw data into a usable format for analysis. It's also known as data munging or data blending. </a:t>
            </a:r>
            <a:endParaRPr lang="en-US" sz="2000" dirty="0">
              <a:solidFill>
                <a:schemeClr val="dk1">
                  <a:lumMod val="85000"/>
                  <a:lumOff val="15000"/>
                </a:schemeClr>
              </a:solidFill>
              <a:cs typeface="Corbel" panose="020B0503020204020204" charset="0"/>
            </a:endParaRPr>
          </a:p>
          <a:p>
            <a:pPr>
              <a:lnSpc>
                <a:spcPct val="150000"/>
              </a:lnSpc>
              <a:spcBef>
                <a:spcPct val="0"/>
              </a:spcBef>
              <a:spcAft>
                <a:spcPct val="0"/>
              </a:spcAft>
            </a:pPr>
            <a:endParaRPr lang="en-US" sz="2000" dirty="0">
              <a:solidFill>
                <a:schemeClr val="dk1">
                  <a:lumMod val="85000"/>
                  <a:lumOff val="15000"/>
                </a:schemeClr>
              </a:solidFill>
              <a:cs typeface="Corbel" panose="020B0503020204020204" charset="0"/>
            </a:endParaRPr>
          </a:p>
        </p:txBody>
      </p:sp>
      <p:sp>
        <p:nvSpPr>
          <p:cNvPr id="11" name="矩形: 圆角 4"/>
          <p:cNvSpPr/>
          <p:nvPr>
            <p:custDataLst>
              <p:tags r:id="rId6"/>
            </p:custDataLst>
          </p:nvPr>
        </p:nvSpPr>
        <p:spPr>
          <a:xfrm>
            <a:off x="3456432" y="5047648"/>
            <a:ext cx="9557614" cy="1986140"/>
          </a:xfrm>
          <a:prstGeom prst="roundRect">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lIns="0" rIns="0" rtlCol="0" anchor="ctr">
            <a:noAutofit/>
          </a:bodyPr>
          <a:p>
            <a:pPr algn="ctr"/>
            <a:endParaRPr lang="en-US" sz="2160">
              <a:solidFill>
                <a:srgbClr val="FFFFFF"/>
              </a:solidFill>
              <a:latin typeface="Arial" panose="020B0604020202020204" pitchFamily="34" charset="0"/>
              <a:sym typeface="Arial" panose="020B0604020202020204" pitchFamily="34" charset="0"/>
            </a:endParaRPr>
          </a:p>
        </p:txBody>
      </p:sp>
      <p:sp>
        <p:nvSpPr>
          <p:cNvPr id="12" name="椭圆 11"/>
          <p:cNvSpPr/>
          <p:nvPr>
            <p:custDataLst>
              <p:tags r:id="rId7"/>
            </p:custDataLst>
          </p:nvPr>
        </p:nvSpPr>
        <p:spPr>
          <a:xfrm>
            <a:off x="3982991" y="5670221"/>
            <a:ext cx="731543" cy="731543"/>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anchor="ctr" anchorCtr="0">
            <a:normAutofit fontScale="90000"/>
          </a:bodyPr>
          <a:p>
            <a:pPr algn="ctr">
              <a:spcBef>
                <a:spcPct val="0"/>
              </a:spcBef>
              <a:spcAft>
                <a:spcPct val="0"/>
              </a:spcAft>
            </a:pPr>
            <a:r>
              <a:rPr lang="en-US" sz="2880" b="1" dirty="0">
                <a:solidFill>
                  <a:schemeClr val="lt1"/>
                </a:solidFill>
              </a:rPr>
              <a:t>02</a:t>
            </a:r>
            <a:endParaRPr lang="en-US" sz="2880" b="1" dirty="0">
              <a:solidFill>
                <a:schemeClr val="lt1"/>
              </a:solidFill>
            </a:endParaRPr>
          </a:p>
        </p:txBody>
      </p:sp>
      <p:sp>
        <p:nvSpPr>
          <p:cNvPr id="13" name="矩形 12"/>
          <p:cNvSpPr/>
          <p:nvPr>
            <p:custDataLst>
              <p:tags r:id="rId8"/>
            </p:custDataLst>
          </p:nvPr>
        </p:nvSpPr>
        <p:spPr>
          <a:xfrm>
            <a:off x="5149850" y="5389880"/>
            <a:ext cx="6848475" cy="1308735"/>
          </a:xfrm>
          <a:prstGeom prst="rect">
            <a:avLst/>
          </a:prstGeom>
          <a:noFill/>
        </p:spPr>
        <p:txBody>
          <a:bodyPr wrap="square" lIns="0" tIns="0" rIns="0" bIns="0" rtlCol="0" anchor="t">
            <a:normAutofit fontScale="90000" lnSpcReduction="20000"/>
          </a:bodyPr>
          <a:p>
            <a:pPr>
              <a:lnSpc>
                <a:spcPct val="150000"/>
              </a:lnSpc>
              <a:spcBef>
                <a:spcPct val="0"/>
              </a:spcBef>
              <a:spcAft>
                <a:spcPct val="0"/>
              </a:spcAft>
            </a:pPr>
            <a:r>
              <a:rPr lang="en-US" dirty="0">
                <a:solidFill>
                  <a:schemeClr val="dk1">
                    <a:lumMod val="85000"/>
                    <a:lumOff val="15000"/>
                  </a:schemeClr>
                </a:solidFill>
                <a:cs typeface="Corbel" panose="020B0503020204020204" charset="0"/>
              </a:rPr>
              <a:t>Data handling is the process of collecting, storing, managing, and analyzing data in a secure and accurate way. It can also refer to the process of ensuring that research data is stored and disposed of safely</a:t>
            </a:r>
            <a:endParaRPr lang="en-US" dirty="0">
              <a:solidFill>
                <a:schemeClr val="dk1">
                  <a:lumMod val="85000"/>
                  <a:lumOff val="15000"/>
                </a:schemeClr>
              </a:solidFill>
              <a:cs typeface="Corbel" panose="020B0503020204020204" charset="0"/>
            </a:endParaRPr>
          </a:p>
        </p:txBody>
      </p:sp>
      <p:sp>
        <p:nvSpPr>
          <p:cNvPr id="5" name="Title 3"/>
          <p:cNvSpPr>
            <a:spLocks noGrp="1"/>
          </p:cNvSpPr>
          <p:nvPr>
            <p:custDataLst>
              <p:tags r:id="rId9"/>
            </p:custDataLst>
          </p:nvPr>
        </p:nvSpPr>
        <p:spPr>
          <a:xfrm>
            <a:off x="6143864" y="526142"/>
            <a:ext cx="7818462" cy="784860"/>
          </a:xfrm>
          <a:prstGeom prst="rect">
            <a:avLst/>
          </a:prstGeom>
          <a:noFill/>
          <a:ln>
            <a:noFill/>
          </a:ln>
        </p:spPr>
        <p:txBody>
          <a:bodyPr vert="horz" wrap="none" lIns="91440" tIns="45720" rIns="91440" bIns="45720" rtlCol="0" anchor="t">
            <a:noAutofit/>
          </a:bodyPr>
          <a:lstStyle>
            <a:lvl1pPr marL="0" marR="0" algn="ctr" defTabSz="914400" rtl="0" eaLnBrk="1" fontAlgn="auto" latinLnBrk="0" hangingPunct="1">
              <a:lnSpc>
                <a:spcPct val="100000"/>
              </a:lnSpc>
              <a:spcBef>
                <a:spcPct val="0"/>
              </a:spcBef>
              <a:buClrTx/>
              <a:buSzTx/>
              <a:buFontTx/>
              <a:buNone/>
              <a:defRPr kumimoji="0" lang="en-US" altLang="zh-CN" sz="3600" b="1" i="0" u="none" strike="noStrike" kern="1200" cap="none" spc="0" normalizeH="0" baseline="0" noProof="1">
                <a:ln w="13462">
                  <a:solidFill>
                    <a:srgbClr val="FFFFFF"/>
                  </a:solidFill>
                  <a:prstDash val="solid"/>
                </a:ln>
                <a:solidFill>
                  <a:srgbClr val="000000">
                    <a:lumMod val="85000"/>
                    <a:lumOff val="15000"/>
                  </a:srgbClr>
                </a:solidFill>
                <a:effectLst>
                  <a:outerShdw dist="38100" dir="2700000" algn="bl" rotWithShape="0">
                    <a:srgbClr val="5B9BD5"/>
                  </a:outerShdw>
                </a:effectLst>
                <a:latin typeface="+mn-lt"/>
                <a:ea typeface="+mn-ea"/>
                <a:cs typeface="+mn-cs"/>
              </a:defRPr>
            </a:lvl1pPr>
          </a:lstStyle>
          <a:p>
            <a:r>
              <a:rPr lang="en-US">
                <a:solidFill>
                  <a:schemeClr val="tx1"/>
                </a:solidFill>
              </a:rPr>
              <a:t> DataWrangling and Data Handling</a:t>
            </a:r>
            <a:endParaRPr lang="en-US">
              <a:solidFill>
                <a:schemeClr val="tx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206"/>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206"/>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11.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29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29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12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2.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3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3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142.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151.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5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15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15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6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162.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16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164.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16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6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1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7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181.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19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19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95.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9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89"/>
</p:tagLst>
</file>

<file path=ppt/tags/tag198.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4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89"/>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20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 name="KSO_WM_BEAUTIFY_FLAG" val="#wm#"/>
</p:tagLst>
</file>

<file path=ppt/tags/tag211.xml><?xml version="1.0" encoding="utf-8"?>
<p:tagLst xmlns:p="http://schemas.openxmlformats.org/presentationml/2006/main">
  <p:tag name="KSO_WM_UNIT_ISCONTENTSTITLE" val="0"/>
  <p:tag name="KSO_WM_UNIT_ISNUMDGMTITLE" val="0"/>
  <p:tag name="KSO_WM_UNIT_PRESET_TEXT" val="添加文档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5.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21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1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23.xml><?xml version="1.0" encoding="utf-8"?>
<p:tagLst xmlns:p="http://schemas.openxmlformats.org/presentationml/2006/main">
  <p:tag name="KSO_WM_UNIT_ISCONTENTSTITLE" val="1"/>
  <p:tag name="KSO_WM_UNIT_ISNUMDGMTITLE" val="0"/>
  <p:tag name="KSO_WM_UNIT_PRESET_TEXT" val="CONTENTS"/>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3"/>
  <p:tag name="KSO_WM_UNIT_ID" val="_4*i*3"/>
  <p:tag name="KSO_WM_UNIT_LAYERLEVEL" val="1"/>
  <p:tag name="KSO_WM_TAG_VERSION" val="3.0"/>
  <p:tag name="KSO_WM_BEAUTIFY_FLAG" val="#wm#"/>
</p:tagLst>
</file>

<file path=ppt/tags/tag231.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232.xml><?xml version="1.0" encoding="utf-8"?>
<p:tagLst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_4*e*1"/>
  <p:tag name="KSO_WM_UNIT_LAYERLEVEL" val="1"/>
  <p:tag name="KSO_WM_TAG_VERSION" val="3.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4*i*5"/>
  <p:tag name="KSO_WM_UNIT_LAYERLEVEL" val="1"/>
  <p:tag name="KSO_WM_TAG_VERSION" val="3.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4*i*6"/>
  <p:tag name="KSO_WM_UNIT_LAYERLEVEL" val="1"/>
  <p:tag name="KSO_WM_TAG_VERSION" val="3.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4*i*7"/>
  <p:tag name="KSO_WM_UNIT_LAYERLEVEL" val="1"/>
  <p:tag name="KSO_WM_TAG_VERSION" val="3.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3.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4*i*9"/>
  <p:tag name="KSO_WM_UNIT_LAYERLEVEL" val="1"/>
  <p:tag name="KSO_WM_TAG_VERSION" val="3.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4*i*10"/>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_4*i*11"/>
  <p:tag name="KSO_WM_UNIT_LAYERLEVEL" val="1"/>
  <p:tag name="KSO_WM_TAG_VERSION" val="3.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_4*i*12"/>
  <p:tag name="KSO_WM_UNIT_LAYERLEVEL" val="1"/>
  <p:tag name="KSO_WM_TAG_VERSION" val="3.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5.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24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247.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5.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5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6*a*1"/>
  <p:tag name="KSO_WM_UNIT_LAYERLEVEL" val="1"/>
  <p:tag name="KSO_WM_TAG_VERSION" val="3.0"/>
  <p:tag name="KSO_WM_BEAUTIFY_FLAG" val="#wm#"/>
</p:tagLst>
</file>

<file path=ppt/tags/tag252.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25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254.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25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5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7*a*1"/>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26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7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10*a*1"/>
  <p:tag name="KSO_WM_UNIT_LAYERLEVEL" val="1"/>
  <p:tag name="KSO_WM_TAG_VERSION" val="3.0"/>
  <p:tag name="KSO_WM_BEAUTIFY_FLAG" val="#wm#"/>
</p:tagLst>
</file>

<file path=ppt/tags/tag271.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titlestyle"/>
  <p:tag name="KSO_WM_UNIT_TYPE" val="b"/>
  <p:tag name="KSO_WM_UNIT_INDEX" val="1"/>
  <p:tag name="KSO_WM_UNIT_ID" val="_10*b*1"/>
  <p:tag name="KSO_WM_UNIT_LAYERLEVEL" val="1"/>
  <p:tag name="KSO_WM_TAG_VERSION" val="3.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281.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1*i*7"/>
  <p:tag name="KSO_WM_UNIT_LAYERLEVEL" val="1"/>
  <p:tag name="KSO_WM_TAG_VERSION" val="3.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1*i*8"/>
  <p:tag name="KSO_WM_UNIT_LAYERLEVEL" val="1"/>
  <p:tag name="KSO_WM_TAG_VERSION" val="3.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87.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1*f*4"/>
  <p:tag name="KSO_WM_UNIT_LAYERLEVEL" val="1"/>
  <p:tag name="KSO_WM_TAG_VERSION" val="3.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2"/>
  <p:tag name="KSO_WM_UNIT_ID" val="_0*i*2"/>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93.xml><?xml version="1.0" encoding="utf-8"?>
<p:tagLst xmlns:p="http://schemas.openxmlformats.org/presentationml/2006/main">
  <p:tag name="KSO_WM_UNIT_ISCONTENTSTITLE" val="0"/>
  <p:tag name="KSO_WM_UNIT_ISNUMDGMTITLE" val="0"/>
  <p:tag name="KSO_WM_UNIT_SUBTYPE" val="a"/>
  <p:tag name="KSO_WM_UNIT_PRESET_TEXT" val="单击此处编辑母版文本样式&#10;二级&#10;三级&#10;四级&#10;五级"/>
  <p:tag name="KSO_WM_UNIT_NOCLEAR" val="0"/>
  <p:tag name="KSO_WM_UNIT_VALUE" val="598"/>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3.0"/>
  <p:tag name="KSO_WM_BEAUTIFY_FLAG" val="#wm#"/>
  <p:tag name="KSO_WM_TEMPLATE_CATEGORY" val="custom"/>
  <p:tag name="KSO_WM_TEMPLATE_INDEX" val="20237980"/>
</p:tagLst>
</file>

<file path=ppt/tags/tag29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80"/>
</p:tagLst>
</file>

<file path=ppt/tags/tag295.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96.xml><?xml version="1.0" encoding="utf-8"?>
<p:tagLst xmlns:p="http://schemas.openxmlformats.org/presentationml/2006/main">
  <p:tag name="KSO_WM_CHIP_GROUPID" val="62f21348295c1bf6da6fc98f"/>
  <p:tag name="KSO_WM_CHIP_XID" val="62f21364295c1bf6da6fc9a0"/>
  <p:tag name="KSO_WM_UNIT_DEC_AREA_ID" val="b7fe5e9e30d24f77aece748e64e74a4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bd045f21eea4050a6fd342744c07f97"/>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297.xml><?xml version="1.0" encoding="utf-8"?>
<p:tagLst xmlns:p="http://schemas.openxmlformats.org/presentationml/2006/main">
  <p:tag name="KSO_WM_CHIP_GROUPID" val="62f21348295c1bf6da6fc98f"/>
  <p:tag name="KSO_WM_CHIP_XID" val="62f21364295c1bf6da6fc99f"/>
  <p:tag name="KSO_WM_UNIT_DEC_AREA_ID" val="89314f58d1b44e3697055986834a258f"/>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0ad55d273d094d8e8c339f31a9da97b8"/>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9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2.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30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0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308.xml><?xml version="1.0" encoding="utf-8"?>
<p:tagLst xmlns:p="http://schemas.openxmlformats.org/presentationml/2006/main">
  <p:tag name="KSO_WM_CHIP_GROUPID" val="62f21348295c1bf6da6fc98f"/>
  <p:tag name="KSO_WM_CHIP_XID" val="62f21364295c1bf6da6fc996"/>
  <p:tag name="KSO_WM_UNIT_DEC_AREA_ID" val="a064e949e181447db59ae2bf88cda68e"/>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2775527b5b424a3894032976e74227d0"/>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309.xml><?xml version="1.0" encoding="utf-8"?>
<p:tagLst xmlns:p="http://schemas.openxmlformats.org/presentationml/2006/main">
  <p:tag name="KSO_WM_CHIP_GROUPID" val="62f21348295c1bf6da6fc98f"/>
  <p:tag name="KSO_WM_CHIP_XID" val="62f21364295c1bf6da6fc995"/>
  <p:tag name="KSO_WM_UNIT_DEC_AREA_ID" val="a612d3ffd10a46beb25fa6e232f2bdaf"/>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604315f103048e8ae8817f10441536d"/>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10.xml><?xml version="1.0" encoding="utf-8"?>
<p:tagLst xmlns:p="http://schemas.openxmlformats.org/presentationml/2006/main">
  <p:tag name="KSO_WM_CHIP_GROUPID" val="62f21348295c1bf6da6fc98f"/>
  <p:tag name="KSO_WM_CHIP_XID" val="62f21364295c1bf6da6fc994"/>
  <p:tag name="KSO_WM_UNIT_DEC_AREA_ID" val="349dad548e744e75800b45d3ae5e21bb"/>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48649e15246148879f18609705cddd5a"/>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311.xml><?xml version="1.0" encoding="utf-8"?>
<p:tagLst xmlns:p="http://schemas.openxmlformats.org/presentationml/2006/main">
  <p:tag name="KSO_WM_CHIP_GROUPID" val="62f21348295c1bf6da6fc98f"/>
  <p:tag name="KSO_WM_CHIP_XID" val="62f21364295c1bf6da6fc993"/>
  <p:tag name="KSO_WM_UNIT_DEC_AREA_ID" val="aa2a09a0816447809b4f42233886b0e0"/>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c7c8cbf2b50442ab9b8f0965899d6831"/>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312.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16.xml><?xml version="1.0" encoding="utf-8"?>
<p:tagLst xmlns:p="http://schemas.openxmlformats.org/presentationml/2006/main">
  <p:tag name="KSO_WM_CHIP_GROUPID" val="62f21348295c1bf6da6fc98f"/>
  <p:tag name="KSO_WM_CHIP_XID" val="62f21364295c1bf6da6fc99b"/>
  <p:tag name="KSO_WM_UNIT_DEC_AREA_ID" val="c2c2c76809544bb1ae7e2124ecdcf31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5457cc402ca42ddb04ed2c8ad24ed89"/>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317.xml><?xml version="1.0" encoding="utf-8"?>
<p:tagLst xmlns:p="http://schemas.openxmlformats.org/presentationml/2006/main">
  <p:tag name="KSO_WM_CHIP_GROUPID" val="62f21348295c1bf6da6fc98f"/>
  <p:tag name="KSO_WM_CHIP_XID" val="62f21364295c1bf6da6fc999"/>
  <p:tag name="KSO_WM_UNIT_DEC_AREA_ID" val="d7f6fdf254c74dbfb2abcb13e2fb5e4d"/>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82acabc223fa4ff0a2896056eb7283f0"/>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18.xml><?xml version="1.0" encoding="utf-8"?>
<p:tagLst xmlns:p="http://schemas.openxmlformats.org/presentationml/2006/main">
  <p:tag name="KSO_WM_CHIP_GROUPID" val="62f21348295c1bf6da6fc98f"/>
  <p:tag name="KSO_WM_CHIP_XID" val="62f21364295c1bf6da6fc99a"/>
  <p:tag name="KSO_WM_UNIT_DEC_AREA_ID" val="44f92b04ddfa4c5c9aae70025c5eda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68aaa8b8784e41fcb06bd94b94e70d94"/>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1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320.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2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2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330.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3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32.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3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3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3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4.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4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49.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5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354.xml><?xml version="1.0" encoding="utf-8"?>
<p:tagLst xmlns:p="http://schemas.openxmlformats.org/presentationml/2006/main">
  <p:tag name="KSO_WM_CHIP_GROUPID" val="62f21348295c1bf6da6fc98f"/>
  <p:tag name="KSO_WM_CHIP_XID" val="62f21364295c1bf6da6fc9a0"/>
  <p:tag name="KSO_WM_UNIT_DEC_AREA_ID" val="b7fe5e9e30d24f77aece748e64e74a4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bd045f21eea4050a6fd342744c07f97"/>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355.xml><?xml version="1.0" encoding="utf-8"?>
<p:tagLst xmlns:p="http://schemas.openxmlformats.org/presentationml/2006/main">
  <p:tag name="KSO_WM_CHIP_GROUPID" val="62f21348295c1bf6da6fc98f"/>
  <p:tag name="KSO_WM_CHIP_XID" val="62f21364295c1bf6da6fc997"/>
  <p:tag name="KSO_WM_UNIT_DEC_AREA_ID" val="6bc9c7ab13624c88a089ab14bf56b6e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6a67ed0a53453480986db390155c7c"/>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35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35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64.xml><?xml version="1.0" encoding="utf-8"?>
<p:tagLst xmlns:p="http://schemas.openxmlformats.org/presentationml/2006/main">
  <p:tag name="KSO_WM_CHIP_GROUPID" val="62f21348295c1bf6da6fc98f"/>
  <p:tag name="KSO_WM_CHIP_XID" val="62f21364295c1bf6da6fc99e"/>
  <p:tag name="KSO_WM_UNIT_DEC_AREA_ID" val="9d3a61e87e0d48cca2ee399ce70f084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081e221799945c29236480b29c10cd8"/>
  <p:tag name="KSO_WM_SLIDE_BACKGROUND_TYPE" val="general"/>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36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68"/>
</p:tagLst>
</file>

<file path=ppt/tags/tag36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68"/>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70.xml><?xml version="1.0" encoding="utf-8"?>
<p:tagLst xmlns:p="http://schemas.openxmlformats.org/presentationml/2006/main">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68"/>
  <p:tag name="KSO_WM_TEMPLATE_THUMBS_INDEX" val="1、9"/>
</p:tagLst>
</file>

<file path=ppt/tags/tag371.xml><?xml version="1.0" encoding="utf-8"?>
<p:tagLst xmlns:p="http://schemas.openxmlformats.org/presentationml/2006/main">
  <p:tag name="KSO_WM_UNIT_INDEX" val="1"/>
  <p:tag name="KSO_WM_UNIT_TYPE" val="d"/>
  <p:tag name="KSO_WM_BEAUTIFY_FLAG" val="#wm#"/>
</p:tagLst>
</file>

<file path=ppt/tags/tag372.xml><?xml version="1.0" encoding="utf-8"?>
<p:tagLst xmlns:p="http://schemas.openxmlformats.org/presentationml/2006/main">
  <p:tag name="KSO_WM_UNIT_TEXT_SUBTYPE" val="a"/>
  <p:tag name="KSO_WM_UNIT_SUBTYPE" val="a"/>
</p:tagLst>
</file>

<file path=ppt/tags/tag373.xml><?xml version="1.0" encoding="utf-8"?>
<p:tagLst xmlns:p="http://schemas.openxmlformats.org/presentationml/2006/main">
  <p:tag name="KSO_WM_UNIT_TEXT_SUBTYPE" val="a"/>
  <p:tag name="KSO_WM_UNIT_SUBTYPE" val="a"/>
</p:tagLst>
</file>

<file path=ppt/tags/tag374.xml><?xml version="1.0" encoding="utf-8"?>
<p:tagLst xmlns:p="http://schemas.openxmlformats.org/presentationml/2006/main">
  <p:tag name="KSO_WM_UNIT_TEXT_SUBTYPE" val="a"/>
  <p:tag name="KSO_WM_UNIT_SUBTYPE" val="a"/>
</p:tagLst>
</file>

<file path=ppt/tags/tag375.xml><?xml version="1.0" encoding="utf-8"?>
<p:tagLst xmlns:p="http://schemas.openxmlformats.org/presentationml/2006/main">
  <p:tag name="KSO_WM_UNIT_INDEX" val="6"/>
  <p:tag name="KSO_WM_UNIT_TYPE" val="d"/>
  <p:tag name="KSO_WM_BEAUTIFY_FLAG" val="#wm#"/>
</p:tagLst>
</file>

<file path=ppt/tags/tag376.xml><?xml version="1.0" encoding="utf-8"?>
<p:tagLst xmlns:p="http://schemas.openxmlformats.org/presentationml/2006/main">
  <p:tag name="KSO_WM_UNIT_TEXT_SUBTYPE" val="a"/>
  <p:tag name="KSO_WM_UNIT_SUBTYPE" val="a"/>
</p:tagLst>
</file>

<file path=ppt/tags/tag377.xml><?xml version="1.0" encoding="utf-8"?>
<p:tagLst xmlns:p="http://schemas.openxmlformats.org/presentationml/2006/main">
  <p:tag name="KSO_WM_SLIDE_TYPE" val="text"/>
  <p:tag name="KSO_WM_BEAUTIFY_FLAG" val="#wm#"/>
</p:tagLst>
</file>

<file path=ppt/tags/tag37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468_1*a*1"/>
  <p:tag name="KSO_WM_TEMPLATE_CATEGORY" val="custom"/>
  <p:tag name="KSO_WM_TEMPLATE_INDEX" val="20233468"/>
  <p:tag name="KSO_WM_UNIT_LAYERLEVEL" val="1"/>
  <p:tag name="KSO_WM_TAG_VERSION" val="3.0"/>
  <p:tag name="KSO_WM_BEAUTIFY_FLAG" val="#wm#"/>
  <p:tag name="KSO_WM_UNIT_PRESET_TEXT" val="The title goes here"/>
</p:tagLst>
</file>

<file path=ppt/tags/tag379.xml><?xml version="1.0" encoding="utf-8"?>
<p:tagLst xmlns:p="http://schemas.openxmlformats.org/presentationml/2006/main">
  <p:tag name="KSO_WM_SPECIAL_SOURCE" val="bdnull"/>
  <p:tag name="KSO_WM_SLIDE_ID" val="custom20233468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68"/>
  <p:tag name="KSO_WM_SLIDE_LAYOUT" val="a_f"/>
  <p:tag name="KSO_WM_SLIDE_LAYOUT_CNT" val="1_1"/>
  <p:tag name="KSO_WM_TEMPLATE_THUMBS_INDEX" val="1、9"/>
  <p:tag name="KSO_WM_SLIDE_THEME_ID" val="3319795"/>
  <p:tag name="KSO_WM_SLIDE_THEME_NAME" val="Z_20233468_Blue Blackboard"/>
</p:tagLst>
</file>

<file path=ppt/tags/tag3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80.xml><?xml version="1.0" encoding="utf-8"?>
<p:tagLst xmlns:p="http://schemas.openxmlformats.org/presentationml/2006/main">
  <p:tag name="KSO_WM_UNIT_VALUE" val="190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37_1*d*1"/>
  <p:tag name="KSO_WM_TEMPLATE_CATEGORY" val="custom"/>
  <p:tag name="KSO_WM_TEMPLATE_INDEX" val="20238237"/>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8237_1*i*1"/>
  <p:tag name="KSO_WM_TEMPLATE_CATEGORY" val="custom"/>
  <p:tag name="KSO_WM_TEMPLATE_INDEX" val="20238237"/>
  <p:tag name="KSO_WM_UNIT_LAYERLEVEL" val="1"/>
  <p:tag name="KSO_WM_TAG_VERSION" val="3.0"/>
  <p:tag name="KSO_WM_BEAUTIFY_FLAG" val="#wm#"/>
  <p:tag name="KSO_WM_DIAGRAM_GROUP_CODE" val="l1-1"/>
  <p:tag name="KSO_WM_UNIT_FILL_FORE_SCHEMECOLOR_INDEX" val="14"/>
  <p:tag name="KSO_WM_UNIT_FILL_TYPE" val="1"/>
  <p:tag name="KSO_WM_UNIT_USESOURCEFORMAT_APPLY" val="1"/>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8237_1*i*6"/>
  <p:tag name="KSO_WM_TEMPLATE_CATEGORY" val="custom"/>
  <p:tag name="KSO_WM_TEMPLATE_INDEX" val="20238237"/>
  <p:tag name="KSO_WM_UNIT_LAYERLEVEL" val="1"/>
  <p:tag name="KSO_WM_TAG_VERSION" val="3.0"/>
  <p:tag name="KSO_WM_BEAUTIFY_FLAG" val="#wm#"/>
  <p:tag name="KSO_WM_DIAGRAM_GROUP_CODE" val="l1-1"/>
  <p:tag name="KSO_WM_UNIT_USESOURCEFORMAT_APPLY" val="1"/>
</p:tagLst>
</file>

<file path=ppt/tags/tag383.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83.64000000000004,&quot;left&quot;:134.64488188976378,&quot;top&quot;:160.29307086614173,&quot;width&quot;:320.630157480314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2_1*l_h_f*1_1_1"/>
  <p:tag name="KSO_WM_TEMPLATE_CATEGORY" val="diagram"/>
  <p:tag name="KSO_WM_TEMPLATE_INDEX" val="20237942"/>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384.xml><?xml version="1.0" encoding="utf-8"?>
<p:tagLst xmlns:p="http://schemas.openxmlformats.org/presentationml/2006/main">
  <p:tag name="KSO_WM_TEMPLATE_MASTER_TYPE" val="0"/>
  <p:tag name="KSO_WM_TEMPLATE_COLOR_TYPE" val="0"/>
  <p:tag name="KSO_WM_SLIDE_TYPE" val="text"/>
  <p:tag name="KSO_WM_SLIDE_SUBTYPE" val="picTxt"/>
  <p:tag name="KSO_WM_SLIDE_SIZE" val="267.15*319.65"/>
  <p:tag name="KSO_WM_SLIDE_POSITION" val="112.2*133.578"/>
  <p:tag name="KSO_WM_DIAGRAM_GROUP_CODE" val="l1-1"/>
  <p:tag name="KSO_WM_SLIDE_DIAGTYPE" val="l"/>
  <p:tag name="KSO_WM_BEAUTIFY_FLAG" val="#wm#"/>
  <p:tag name="KSO_WM_TEMPLATE_CATEGORY" val="custom"/>
  <p:tag name="KSO_WM_SLIDE_LAYOUT" val="a_d_l"/>
  <p:tag name="KSO_WM_SLIDE_LAYOUT_CNT" val="1_1_1"/>
  <p:tag name="KSO_WM_TEMPLATE_INDEX" val="20238237"/>
  <p:tag name="KSO_WM_TEMPLATE_SUBCATEGORY" val="0"/>
  <p:tag name="KSO_WM_SLIDE_INDEX" val="1"/>
  <p:tag name="KSO_WM_TAG_VERSION" val="3.0"/>
  <p:tag name="KSO_WM_SLIDE_ID" val="custom20238237_1"/>
  <p:tag name="KSO_WM_SLIDE_ITEM_CNT" val="1"/>
  <p:tag name="KSO_WM_SPECIAL_SOURCE" val="bdnull"/>
</p:tagLst>
</file>

<file path=ppt/tags/tag38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468_1*a*1"/>
  <p:tag name="KSO_WM_TEMPLATE_CATEGORY" val="custom"/>
  <p:tag name="KSO_WM_TEMPLATE_INDEX" val="20233468"/>
  <p:tag name="KSO_WM_UNIT_LAYERLEVEL" val="1"/>
  <p:tag name="KSO_WM_TAG_VERSION" val="3.0"/>
  <p:tag name="KSO_WM_BEAUTIFY_FLAG" val="#wm#"/>
  <p:tag name="KSO_WM_UNIT_PRESET_TEXT" val="The title goes here"/>
</p:tagLst>
</file>

<file path=ppt/tags/tag386.xml><?xml version="1.0" encoding="utf-8"?>
<p:tagLst xmlns:p="http://schemas.openxmlformats.org/presentationml/2006/main">
  <p:tag name="KSO_WM_SPECIAL_SOURCE" val="bdnull"/>
  <p:tag name="KSO_WM_SLIDE_ID" val="custom20233468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68"/>
  <p:tag name="KSO_WM_SLIDE_LAYOUT" val="a_f"/>
  <p:tag name="KSO_WM_SLIDE_LAYOUT_CNT" val="1_1"/>
  <p:tag name="KSO_WM_TEMPLATE_THUMBS_INDEX" val="1、9"/>
  <p:tag name="KSO_WM_SLIDE_THEME_ID" val="3319795"/>
  <p:tag name="KSO_WM_SLIDE_THEME_NAME" val="Z_20233468_Blue Blackboard"/>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TEMPLATE_CATEGORY" val="custom"/>
  <p:tag name="KSO_WM_TEMPLATE_INDEX" val="20238401"/>
  <p:tag name="KSO_WM_UNIT_LAYERLEVEL" val="1"/>
  <p:tag name="KSO_WM_TAG_VERSION" val="3.0"/>
  <p:tag name="KSO_WM_BEAUTIFY_FLAG" val="#wm#"/>
  <p:tag name="KSO_WM_UNIT_FILL_FORE_SCHEMECOLOR_INDEX" val="8"/>
  <p:tag name="KSO_WM_UNIT_TEXT_FILL_FORE_SCHEMECOLOR_INDEX" val="13"/>
  <p:tag name="KSO_WM_UNIT_TEXT_FILL_TYPE" val="1"/>
  <p:tag name="KSO_WM_UNIT_USESOURCEFORMAT_APPLY" val="1"/>
</p:tagLst>
</file>

<file path=ppt/tags/tag388.xml><?xml version="1.0" encoding="utf-8"?>
<p:tagLst xmlns:p="http://schemas.openxmlformats.org/presentationml/2006/main">
  <p:tag name="KSO_WM_UNIT_VALUE" val="1105*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TEMPLATE_CATEGORY" val="custom"/>
  <p:tag name="KSO_WM_TEMPLATE_INDEX" val="20238401"/>
  <p:tag name="KSO_WM_UNIT_LAYERLEVEL" val="1"/>
  <p:tag name="KSO_WM_TAG_VERSION" val="3.0"/>
  <p:tag name="KSO_WM_BEAUTIFY_FLAG" val="#wm#"/>
  <p:tag name="KSO_WM_UNIT_USESOURCEFORMAT_APPLY" val="1"/>
</p:tagLst>
</file>

<file path=ppt/tags/tag389.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3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9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02.1*23.6"/>
  <p:tag name="KSO_WM_SLIDE_POSITION" val="88.15*460.25"/>
  <p:tag name="KSO_WM_SLIDE_LAYOUT" val="a_d_l"/>
  <p:tag name="KSO_WM_SLIDE_LAYOUT_CNT" val="1_1_1"/>
  <p:tag name="KSO_WM_SPECIAL_SOURCE" val="bdnull"/>
  <p:tag name="KSO_WM_DIAGRAM_GROUP_CODE" val="l1-1"/>
  <p:tag name="KSO_WM_SLIDE_DIAGTYPE" val="l"/>
  <p:tag name="KSO_WM_TEMPLATE_INDEX" val="20238401"/>
  <p:tag name="KSO_WM_TEMPLATE_SUBCATEGORY" val="0"/>
  <p:tag name="KSO_WM_SLIDE_INDEX" val="1"/>
  <p:tag name="KSO_WM_TAG_VERSION" val="3.0"/>
  <p:tag name="KSO_WM_SLIDE_ID" val="custom20238401_1"/>
  <p:tag name="KSO_WM_SLIDE_ITEM_CNT" val="1"/>
</p:tagLst>
</file>

<file path=ppt/tags/tag39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468_1*a*1"/>
  <p:tag name="KSO_WM_TEMPLATE_CATEGORY" val="custom"/>
  <p:tag name="KSO_WM_TEMPLATE_INDEX" val="20233468"/>
  <p:tag name="KSO_WM_UNIT_LAYERLEVEL" val="1"/>
  <p:tag name="KSO_WM_TAG_VERSION" val="3.0"/>
  <p:tag name="KSO_WM_BEAUTIFY_FLAG" val="#wm#"/>
  <p:tag name="KSO_WM_UNIT_PRESET_TEXT" val="The title goes here"/>
</p:tagLst>
</file>

<file path=ppt/tags/tag392.xml><?xml version="1.0" encoding="utf-8"?>
<p:tagLst xmlns:p="http://schemas.openxmlformats.org/presentationml/2006/main">
  <p:tag name="KSO_WM_SPECIAL_SOURCE" val="bdnull"/>
  <p:tag name="KSO_WM_SLIDE_ID" val="custom20233468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68"/>
  <p:tag name="KSO_WM_SLIDE_LAYOUT" val="a_f"/>
  <p:tag name="KSO_WM_SLIDE_LAYOUT_CNT" val="1_1"/>
  <p:tag name="KSO_WM_TEMPLATE_THUMBS_INDEX" val="1、9"/>
  <p:tag name="KSO_WM_SLIDE_THEME_ID" val="3319795"/>
  <p:tag name="KSO_WM_SLIDE_THEME_NAME" val="Z_20233468_Blue Blackboard"/>
</p:tagLst>
</file>

<file path=ppt/tags/tag393.xml><?xml version="1.0" encoding="utf-8"?>
<p:tagLst xmlns:p="http://schemas.openxmlformats.org/presentationml/2006/main">
  <p:tag name="KSO_WM_UNIT_VALUE" val="1436*146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87_1*d*1"/>
  <p:tag name="KSO_WM_TEMPLATE_CATEGORY" val="custom"/>
  <p:tag name="KSO_WM_TEMPLATE_INDEX" val="20238287"/>
  <p:tag name="KSO_WM_UNIT_LAYERLEVEL" val="1"/>
  <p:tag name="KSO_WM_TAG_VERSION" val="3.0"/>
  <p:tag name="KSO_WM_BEAUTIFY_FLAG" val="#wm#"/>
  <p:tag name="KSO_WM_UNIT_LINE_FORE_SCHEMECOLOR_INDEX" val="13"/>
  <p:tag name="KSO_WM_UNIT_LINE_FILL_TYPE" val="2"/>
  <p:tag name="KSO_WM_UNIT_USESOURCEFORMAT_APPLY" val="1"/>
</p:tagLst>
</file>

<file path=ppt/tags/tag394.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81.9548818897638,&quot;left&quot;:65.6148031496063,&quot;top&quot;:159.38984251968503,&quot;width&quot;:320.2704724409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6_1*l_h_f*1_1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395.xml><?xml version="1.0" encoding="utf-8"?>
<p:tagLst xmlns:p="http://schemas.openxmlformats.org/presentationml/2006/main">
  <p:tag name="KSO_WM_DIAGRAM_MAX_ITEMCNT" val="3"/>
  <p:tag name="KSO_WM_DIAGRAM_MIN_ITEMCNT" val="1"/>
  <p:tag name="KSO_WM_DIAGRAM_VIRTUALLY_FRAME" val="{&quot;height&quot;:381.9548818897638,&quot;left&quot;:65.6148031496063,&quot;top&quot;:159.38984251968503,&quot;width&quot;:320.2704724409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6_1*l_h_a*1_1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39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66.85*289.778"/>
  <p:tag name="KSO_WM_SLIDE_POSITION" val="54.7*161.172"/>
  <p:tag name="KSO_WM_SLIDE_LAYOUT" val="a_d_l"/>
  <p:tag name="KSO_WM_SLIDE_LAYOUT_CNT" val="1_1_1"/>
  <p:tag name="KSO_WM_SPECIAL_SOURCE" val="bdnull"/>
  <p:tag name="KSO_WM_DIAGRAM_GROUP_CODE" val="l1-1"/>
  <p:tag name="KSO_WM_SLIDE_DIAGTYPE" val="l"/>
  <p:tag name="KSO_WM_TEMPLATE_INDEX" val="20238287"/>
  <p:tag name="KSO_WM_TEMPLATE_SUBCATEGORY" val="0"/>
  <p:tag name="KSO_WM_SLIDE_INDEX" val="1"/>
  <p:tag name="KSO_WM_TAG_VERSION" val="3.0"/>
  <p:tag name="KSO_WM_SLIDE_ID" val="custom20238287_1"/>
  <p:tag name="KSO_WM_SLIDE_ITEM_CNT" val="2"/>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20_1*i*1"/>
  <p:tag name="KSO_WM_TEMPLATE_CATEGORY" val="custom"/>
  <p:tag name="KSO_WM_TEMPLATE_INDEX" val="20238320"/>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98.xml><?xml version="1.0" encoding="utf-8"?>
<p:tagLst xmlns:p="http://schemas.openxmlformats.org/presentationml/2006/main">
  <p:tag name="KSO_WM_UNIT_VALUE" val="1786*172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20_1*d*1"/>
  <p:tag name="KSO_WM_TEMPLATE_CATEGORY" val="custom"/>
  <p:tag name="KSO_WM_TEMPLATE_INDEX" val="20238320"/>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399.xml><?xml version="1.0" encoding="utf-8"?>
<p:tagLst xmlns:p="http://schemas.openxmlformats.org/presentationml/2006/main">
  <p:tag name="KSO_WM_DIAGRAM_MAX_ITEMCNT" val="1"/>
  <p:tag name="KSO_WM_DIAGRAM_MIN_ITEMCNT" val="1"/>
  <p:tag name="KSO_WM_DIAGRAM_VIRTUALLY_FRAME" val="{&quot;height&quot;:342.7946456692913,&quot;left&quot;:66.82094488188976,&quot;top&quot;:176.0748031496063,&quot;width&quot;:394.17818897637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6_1*l_h_f*1_1_1"/>
  <p:tag name="KSO_WM_TEMPLATE_CATEGORY" val="diagram"/>
  <p:tag name="KSO_WM_TEMPLATE_INDEX" val="20237946"/>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00.xml><?xml version="1.0" encoding="utf-8"?>
<p:tagLst xmlns:p="http://schemas.openxmlformats.org/presentationml/2006/main">
  <p:tag name="KSO_WM_DIAGRAM_MAX_ITEMCNT" val="1"/>
  <p:tag name="KSO_WM_DIAGRAM_MIN_ITEMCNT" val="1"/>
  <p:tag name="KSO_WM_DIAGRAM_VIRTUALLY_FRAME" val="{&quot;height&quot;:342.7946456692913,&quot;left&quot;:66.82094488188976,&quot;top&quot;:176.0748031496063,&quot;width&quot;:394.17818897637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46_1*l_h_a*1_1_1"/>
  <p:tag name="KSO_WM_TEMPLATE_CATEGORY" val="diagram"/>
  <p:tag name="KSO_WM_TEMPLATE_INDEX" val="2023794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401.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28.45*239.584"/>
  <p:tag name="KSO_WM_SLIDE_POSITION" val="55.6751*192.822"/>
  <p:tag name="KSO_WM_TEMPLATE_INDEX" val="20238320"/>
  <p:tag name="KSO_WM_TEMPLATE_SUBCATEGORY" val="0"/>
  <p:tag name="KSO_WM_SLIDE_INDEX" val="1"/>
  <p:tag name="KSO_WM_TAG_VERSION" val="3.0"/>
  <p:tag name="KSO_WM_SLIDE_ID" val="custom20238320_1"/>
  <p:tag name="KSO_WM_SLIDE_ITEM_CNT" val="1"/>
  <p:tag name="KSO_WM_SPECIAL_SOURCE" val="bdnull"/>
</p:tagLst>
</file>

<file path=ppt/tags/tag402.xml><?xml version="1.0" encoding="utf-8"?>
<p:tagLst xmlns:p="http://schemas.openxmlformats.org/presentationml/2006/main">
  <p:tag name="KSO_WM_UNIT_VALUE" val="1903*1342"/>
  <p:tag name="KSO_WM_UNIT_HIGHLIGHT" val="0"/>
  <p:tag name="KSO_WM_UNIT_COMPATIBLE" val="0"/>
  <p:tag name="KSO_WM_UNIT_DIAGRAM_ISNUMVISUAL" val="0"/>
  <p:tag name="KSO_WM_UNIT_DIAGRAM_ISREFERUNIT" val="0"/>
  <p:tag name="KSO_WM_UNIT_TYPE" val="d"/>
  <p:tag name="KSO_WM_UNIT_INDEX" val="1"/>
  <p:tag name="KSO_WM_UNIT_ID" val="custom20238290_1*d*1"/>
  <p:tag name="KSO_WM_TEMPLATE_CATEGORY" val="custom"/>
  <p:tag name="KSO_WM_TEMPLATE_INDEX" val="20238290"/>
  <p:tag name="KSO_WM_UNIT_LAYERLEVEL" val="1"/>
  <p:tag name="KSO_WM_TAG_VERSION" val="3.0"/>
  <p:tag name="KSO_WM_BEAUTIFY_FLAG" val="#wm#"/>
  <p:tag name="KSO_WM_DIAGRAM_GROUP_CODE" val="l1-1"/>
  <p:tag name="KSO_WM_UNIT_LINE_FORE_SCHEMECOLOR_INDEX" val="13"/>
  <p:tag name="KSO_WM_UNIT_LINE_FILL_TYPE" val="2"/>
  <p:tag name="KSO_WM_UNIT_TEXT_FILL_FORE_SCHEMECOLOR_INDEX" val="2"/>
  <p:tag name="KSO_WM_UNIT_TEXT_FILL_TYPE" val="1"/>
  <p:tag name="KSO_WM_UNIT_USESOURCEFORMAT_APPLY" val="1"/>
</p:tagLst>
</file>

<file path=ppt/tags/tag4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8302_1*l_h_i*1_1_2"/>
  <p:tag name="KSO_WM_TEMPLATE_CATEGORY" val="diagram"/>
  <p:tag name="KSO_WM_TEMPLATE_INDEX" val="20238302"/>
  <p:tag name="KSO_WM_UNIT_LAYERLEVEL" val="1_1_1"/>
  <p:tag name="KSO_WM_TAG_VERSION" val="3.0"/>
  <p:tag name="KSO_WM_BEAUTIFY_FLAG" val="#wm#"/>
  <p:tag name="KSO_WM_DIAGRAM_MAX_ITEMCNT" val="2"/>
  <p:tag name="KSO_WM_DIAGRAM_MIN_ITEMCNT" val="2"/>
  <p:tag name="KSO_WM_DIAGRAM_VIRTUALLY_FRAME" val="{&quot;height&quot;:346.4750393700787,&quot;left&quot;:272.15999999999997,&quot;top&quot;:207.36653543307088,&quot;width&quot;:752.568031496063}"/>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USESOURCEFORMAT_APPLY" val="1"/>
</p:tagLst>
</file>

<file path=ppt/tags/tag40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8302_1*l_h_i*1_1_1"/>
  <p:tag name="KSO_WM_TEMPLATE_CATEGORY" val="diagram"/>
  <p:tag name="KSO_WM_TEMPLATE_INDEX" val="20238302"/>
  <p:tag name="KSO_WM_UNIT_LAYERLEVEL" val="1_1_1"/>
  <p:tag name="KSO_WM_TAG_VERSION" val="3.0"/>
  <p:tag name="KSO_WM_BEAUTIFY_FLAG" val="#wm#"/>
  <p:tag name="KSO_WM_DIAGRAM_MAX_ITEMCNT" val="2"/>
  <p:tag name="KSO_WM_DIAGRAM_MIN_ITEMCNT" val="2"/>
  <p:tag name="KSO_WM_DIAGRAM_VIRTUALLY_FRAME" val="{&quot;height&quot;:346.4750393700787,&quot;left&quot;:272.15999999999997,&quot;top&quot;:207.36653543307088,&quot;width&quot;:752.568031496063}"/>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40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6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8302_1*l_h_f*1_1_1"/>
  <p:tag name="KSO_WM_TEMPLATE_CATEGORY" val="diagram"/>
  <p:tag name="KSO_WM_TEMPLATE_INDEX" val="20238302"/>
  <p:tag name="KSO_WM_UNIT_LAYERLEVEL" val="1_1_1"/>
  <p:tag name="KSO_WM_TAG_VERSION" val="3.0"/>
  <p:tag name="KSO_WM_BEAUTIFY_FLAG" val="#wm#"/>
  <p:tag name="KSO_WM_DIAGRAM_MAX_ITEMCNT" val="2"/>
  <p:tag name="KSO_WM_DIAGRAM_MIN_ITEMCNT" val="2"/>
  <p:tag name="KSO_WM_DIAGRAM_VIRTUALLY_FRAME" val="{&quot;height&quot;:346.4750393700787,&quot;left&quot;:272.15999999999997,&quot;top&quot;:207.36653543307088,&quot;width&quot;:752.56803149606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4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8302_1*l_h_i*1_2_2"/>
  <p:tag name="KSO_WM_TEMPLATE_CATEGORY" val="diagram"/>
  <p:tag name="KSO_WM_TEMPLATE_INDEX" val="20238302"/>
  <p:tag name="KSO_WM_UNIT_LAYERLEVEL" val="1_1_1"/>
  <p:tag name="KSO_WM_TAG_VERSION" val="3.0"/>
  <p:tag name="KSO_WM_BEAUTIFY_FLAG" val="#wm#"/>
  <p:tag name="KSO_WM_DIAGRAM_MAX_ITEMCNT" val="2"/>
  <p:tag name="KSO_WM_DIAGRAM_MIN_ITEMCNT" val="2"/>
  <p:tag name="KSO_WM_DIAGRAM_VIRTUALLY_FRAME" val="{&quot;height&quot;:346.4750393700787,&quot;left&quot;:272.15999999999997,&quot;top&quot;:207.36653543307088,&quot;width&quot;:752.568031496063}"/>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USESOURCEFORMAT_APPLY" val="1"/>
</p:tagLst>
</file>

<file path=ppt/tags/tag40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8302_1*l_h_i*1_2_1"/>
  <p:tag name="KSO_WM_TEMPLATE_CATEGORY" val="diagram"/>
  <p:tag name="KSO_WM_TEMPLATE_INDEX" val="20238302"/>
  <p:tag name="KSO_WM_UNIT_LAYERLEVEL" val="1_1_1"/>
  <p:tag name="KSO_WM_TAG_VERSION" val="3.0"/>
  <p:tag name="KSO_WM_BEAUTIFY_FLAG" val="#wm#"/>
  <p:tag name="KSO_WM_DIAGRAM_MAX_ITEMCNT" val="2"/>
  <p:tag name="KSO_WM_DIAGRAM_MIN_ITEMCNT" val="2"/>
  <p:tag name="KSO_WM_DIAGRAM_VIRTUALLY_FRAME" val="{&quot;height&quot;:346.4750393700787,&quot;left&quot;:272.15999999999997,&quot;top&quot;:207.36653543307088,&quot;width&quot;:752.568031496063}"/>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40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6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8302_1*l_h_f*1_2_1"/>
  <p:tag name="KSO_WM_TEMPLATE_CATEGORY" val="diagram"/>
  <p:tag name="KSO_WM_TEMPLATE_INDEX" val="20238302"/>
  <p:tag name="KSO_WM_UNIT_LAYERLEVEL" val="1_1_1"/>
  <p:tag name="KSO_WM_TAG_VERSION" val="3.0"/>
  <p:tag name="KSO_WM_BEAUTIFY_FLAG" val="#wm#"/>
  <p:tag name="KSO_WM_DIAGRAM_MAX_ITEMCNT" val="2"/>
  <p:tag name="KSO_WM_DIAGRAM_MIN_ITEMCNT" val="2"/>
  <p:tag name="KSO_WM_DIAGRAM_VIRTUALLY_FRAME" val="{&quot;height&quot;:346.4750393700787,&quot;left&quot;:272.15999999999997,&quot;top&quot;:207.36653543307088,&quot;width&quot;:752.56803149606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40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6"/>
  <p:tag name="KSO_WM_UNIT_USESOURCEFORMAT_APPLY" val="1"/>
  <p:tag name="KSO_WM_TEMPLATE_INDEX" val="20238290"/>
  <p:tag name="KSO_WM_UNIT_ID" val="custom20238290_1*a*1"/>
  <p:tag name="KSO_WM_UNIT_PRESET_TEXT" val="Your title here"/>
  <p:tag name="KSO_WM_UNIT_TEXT_FILL_FORE_SCHEMECOLOR_INDEX" val="13"/>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1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627.12*288.72"/>
  <p:tag name="KSO_WM_SLIDE_POSITION" val="226.8*172.8"/>
  <p:tag name="KSO_WM_SLIDE_LAYOUT" val="a_d_l"/>
  <p:tag name="KSO_WM_SLIDE_LAYOUT_CNT" val="1_1_1"/>
  <p:tag name="KSO_WM_SPECIAL_SOURCE" val="bdnull"/>
  <p:tag name="KSO_WM_DIAGRAM_GROUP_CODE" val="l1-1"/>
  <p:tag name="KSO_WM_SLIDE_DIAGTYPE" val="l"/>
  <p:tag name="KSO_WM_TEMPLATE_INDEX" val="20238290"/>
  <p:tag name="KSO_WM_TEMPLATE_SUBCATEGORY" val="0"/>
  <p:tag name="KSO_WM_SLIDE_INDEX" val="1"/>
  <p:tag name="KSO_WM_TAG_VERSION" val="3.0"/>
  <p:tag name="KSO_WM_SLIDE_ID" val="custom20238290_1"/>
  <p:tag name="KSO_WM_SLIDE_ITEM_CNT"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68_4*a*1"/>
  <p:tag name="KSO_WM_TEMPLATE_CATEGORY" val="custom"/>
  <p:tag name="KSO_WM_TEMPLATE_INDEX" val="20233468"/>
  <p:tag name="KSO_WM_UNIT_LAYERLEVEL" val="1"/>
  <p:tag name="KSO_WM_TAG_VERSION" val="3.0"/>
  <p:tag name="KSO_WM_BEAUTIFY_FLAG" val="#wm#"/>
  <p:tag name="KSO_WM_UNIT_ISCONTENTSTITLE" val="1"/>
  <p:tag name="KSO_WM_UNIT_ISNUMDGMTITLE" val="0"/>
  <p:tag name="KSO_WM_UNIT_NOCLEAR" val="0"/>
  <p:tag name="KSO_WM_UNIT_VALUE" val="5"/>
  <p:tag name="KSO_WM_DIAGRAM_GROUP_CODE" val="l1-1"/>
  <p:tag name="KSO_WM_UNIT_TYPE" val="a"/>
  <p:tag name="KSO_WM_UNIT_INDEX" val="1"/>
  <p:tag name="KSO_WM_UNIT_PRESET_TEXT" val="Contents "/>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68_4*l_h_i*1_1_1"/>
  <p:tag name="KSO_WM_TEMPLATE_CATEGORY" val="custom"/>
  <p:tag name="KSO_WM_TEMPLATE_INDEX" val="20233468"/>
  <p:tag name="KSO_WM_UNIT_LAYERLEVEL" val="1_1_1"/>
  <p:tag name="KSO_WM_TAG_VERSION" val="3.0"/>
  <p:tag name="KSO_WM_BEAUTIFY_FLAG" val="#wm#"/>
  <p:tag name="KSO_WM_DIAGRAM_GROUP_CODE" val="l1-1"/>
  <p:tag name="KSO_WM_UNIT_SUBTYPE" val="d"/>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212.7503204345703,&quot;width&quot;: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68_4*l_h_f*1_1_1"/>
  <p:tag name="KSO_WM_TEMPLATE_CATEGORY" val="custom"/>
  <p:tag name="KSO_WM_TEMPLATE_INDEX" val="20233468"/>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212.7503204345703,&quot;width&quot;: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68_4*l_h_i*1_2_1"/>
  <p:tag name="KSO_WM_TEMPLATE_CATEGORY" val="custom"/>
  <p:tag name="KSO_WM_TEMPLATE_INDEX" val="20233468"/>
  <p:tag name="KSO_WM_UNIT_LAYERLEVEL" val="1_1_1"/>
  <p:tag name="KSO_WM_TAG_VERSION" val="3.0"/>
  <p:tag name="KSO_WM_BEAUTIFY_FLAG" val="#wm#"/>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212.7503204345703,&quot;width&quot;: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68_4*l_h_f*1_2_1"/>
  <p:tag name="KSO_WM_TEMPLATE_CATEGORY" val="custom"/>
  <p:tag name="KSO_WM_TEMPLATE_INDEX" val="20233468"/>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212.7503204345703,&quot;width&quot;: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68_4*l_h_i*1_3_1"/>
  <p:tag name="KSO_WM_TEMPLATE_CATEGORY" val="custom"/>
  <p:tag name="KSO_WM_TEMPLATE_INDEX" val="20233468"/>
  <p:tag name="KSO_WM_UNIT_LAYERLEVEL" val="1_1_1"/>
  <p:tag name="KSO_WM_TAG_VERSION" val="3.0"/>
  <p:tag name="KSO_WM_BEAUTIFY_FLAG" val="#wm#"/>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212.7503204345703,&quot;width&quot;: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68_4*l_h_f*1_3_1"/>
  <p:tag name="KSO_WM_TEMPLATE_CATEGORY" val="custom"/>
  <p:tag name="KSO_WM_TEMPLATE_INDEX" val="20233468"/>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212.7503204345703,&quot;width&quot;: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68_4*l_h_i*1_4_1"/>
  <p:tag name="KSO_WM_TEMPLATE_CATEGORY" val="custom"/>
  <p:tag name="KSO_WM_TEMPLATE_INDEX" val="20233468"/>
  <p:tag name="KSO_WM_UNIT_LAYERLEVEL" val="1_1_1"/>
  <p:tag name="KSO_WM_TAG_VERSION" val="3.0"/>
  <p:tag name="KSO_WM_BEAUTIFY_FLAG" val="#wm#"/>
  <p:tag name="KSO_WM_DIAGRAM_GROUP_CODE" val="l1-1"/>
  <p:tag name="KSO_WM_UNIT_SUBTYPE" val="d"/>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212.7503204345703,&quot;width&quot;: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68_4*l_h_f*1_4_1"/>
  <p:tag name="KSO_WM_TEMPLATE_CATEGORY" val="custom"/>
  <p:tag name="KSO_WM_TEMPLATE_INDEX" val="20233468"/>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212.7503204345703,&quot;width&quot;: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0.xml><?xml version="1.0" encoding="utf-8"?>
<p:tagLst xmlns:p="http://schemas.openxmlformats.org/presentationml/2006/main">
  <p:tag name="KSO_WM_SLIDE_ID" val="custom20233468_4"/>
  <p:tag name="KSO_WM_TEMPLATE_SUBCATEGORY" val="0"/>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3468"/>
  <p:tag name="KSO_WM_SLIDE_TYPE" val="contents"/>
  <p:tag name="KSO_WM_SLIDE_SUBTYPE" val="diag"/>
  <p:tag name="KSO_WM_DIAGRAM_GROUP_CODE" val="l1-1"/>
  <p:tag name="KSO_WM_SLIDE_DIAGTYPE" val="l"/>
  <p:tag name="KSO_WM_SLIDE_LAYOUT" val="a_l"/>
  <p:tag name="KSO_WM_SLIDE_LAYOUT_CNT" val="1_1"/>
  <p:tag name="KSO_WM_SLIDE_THEME_ID" val="3319795"/>
  <p:tag name="KSO_WM_SLIDE_THEME_NAME" val="Z_20233468_Blue Blackboard"/>
</p:tagLst>
</file>

<file path=ppt/tags/tag4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23.xml><?xml version="1.0" encoding="utf-8"?>
<p:tagLst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424.xml><?xml version="1.0" encoding="utf-8"?>
<p:tagLst xmlns:p="http://schemas.openxmlformats.org/presentationml/2006/main">
  <p:tag name="KSO_WM_DIAGRAM_MAX_ITEMCNT" val="5"/>
  <p:tag name="KSO_WM_DIAGRAM_MIN_ITEMCNT" val="2"/>
  <p:tag name="KSO_WM_DIAGRAM_VIRTUALLY_FRAME" val="{&quot;height&quot;:416.2,&quot;left&quot;:78.94,&quot;top&quot;:178.23,&quot;width&quot;:433.520078740157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6_2*l_h_f*1_1_1"/>
  <p:tag name="KSO_WM_TEMPLATE_CATEGORY" val="diagram"/>
  <p:tag name="KSO_WM_TEMPLATE_INDEX" val="20237916"/>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42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206_1*a*1"/>
  <p:tag name="KSO_WM_TEMPLATE_CATEGORY" val="custom"/>
  <p:tag name="KSO_WM_TEMPLATE_INDEX" val="20238206"/>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 name="KSO_WM_UNIT_PRESET_TEXT" val="Your title here"/>
</p:tagLst>
</file>

<file path=ppt/tags/tag426.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CATEGORY" val="custom"/>
  <p:tag name="KSO_WM_TEMPLATE_INDEX" val="2023824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428.xml><?xml version="1.0" encoding="utf-8"?>
<p:tagLst xmlns:p="http://schemas.openxmlformats.org/presentationml/2006/main">
  <p:tag name="KSO_WM_UNIT_VALUE" val="1233*871"/>
  <p:tag name="KSO_WM_UNIT_HIGHLIGHT" val="0"/>
  <p:tag name="KSO_WM_UNIT_COMPATIBLE" val="0"/>
  <p:tag name="KSO_WM_UNIT_DIAGRAM_ISNUMVISUAL" val="0"/>
  <p:tag name="KSO_WM_UNIT_DIAGRAM_ISREFERUNIT" val="0"/>
  <p:tag name="KSO_WM_DIAGRAM_GROUP_CODE" val="l1-1"/>
  <p:tag name="KSO_WM_UNIT_TYPE" val="d"/>
  <p:tag name="KSO_WM_UNIT_INDEX" val="2"/>
  <p:tag name="KSO_WM_TEMPLATE_CATEGORY" val="custom"/>
  <p:tag name="KSO_WM_TEMPLATE_INDEX" val="20238249"/>
  <p:tag name="KSO_WM_UNIT_LAYERLEVEL" val="1"/>
  <p:tag name="KSO_WM_TAG_VERSION" val="3.0"/>
  <p:tag name="KSO_WM_BEAUTIFY_FLAG" val="#wm#"/>
  <p:tag name="KSO_WM_UNIT_LINE_FORE_SCHEMECOLOR_INDEX" val="13"/>
  <p:tag name="KSO_WM_UNIT_LINE_FILL_TYPE" val="2"/>
  <p:tag name="KSO_WM_UNIT_SHADOW_SCHEMECOLOR_INDEX" val="13"/>
  <p:tag name="KSO_WM_UNIT_USESOURCEFORMAT_APPLY" val="1"/>
</p:tagLst>
</file>

<file path=ppt/tags/tag429.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3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UNIT_VALUE" val="29"/>
  <p:tag name="KSO_WM_TEMPLATE_INDEX" val="20238249"/>
  <p:tag name="KSO_WM_UNIT_PRESET_TEXT" val="Your title here"/>
</p:tagLst>
</file>

<file path=ppt/tags/tag43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8.4*365.65"/>
  <p:tag name="KSO_WM_SLIDE_POSITION" val="346.8*107.375"/>
  <p:tag name="KSO_WM_SLIDE_LAYOUT" val="a_d_l"/>
  <p:tag name="KSO_WM_SLIDE_LAYOUT_CNT" val="1_1_1"/>
  <p:tag name="KSO_WM_SPECIAL_SOURCE" val="bdnull"/>
  <p:tag name="KSO_WM_DIAGRAM_GROUP_CODE" val="l1-1"/>
  <p:tag name="KSO_WM_SLIDE_DIAGTYPE" val="l"/>
  <p:tag name="KSO_WM_TEMPLATE_INDEX" val="20238249"/>
  <p:tag name="KSO_WM_TEMPLATE_SUBCATEGORY" val="0"/>
  <p:tag name="KSO_WM_SLIDE_INDEX" val="1"/>
  <p:tag name="KSO_WM_TAG_VERSION" val="3.0"/>
  <p:tag name="KSO_WM_SLIDE_ID" val="custom20238249_1"/>
  <p:tag name="KSO_WM_SLIDE_ITEM_CNT" val="3"/>
</p:tagLst>
</file>

<file path=ppt/tags/tag432.xml><?xml version="1.0" encoding="utf-8"?>
<p:tagLst xmlns:p="http://schemas.openxmlformats.org/presentationml/2006/main">
  <p:tag name="KSO_WM_UNIT_VALUE" val="1298*129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27_1*d*1"/>
  <p:tag name="KSO_WM_TEMPLATE_CATEGORY" val="custom"/>
  <p:tag name="KSO_WM_TEMPLATE_INDEX" val="20238327"/>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433.xml><?xml version="1.0" encoding="utf-8"?>
<p:tagLst xmlns:p="http://schemas.openxmlformats.org/presentationml/2006/main">
  <p:tag name="KSO_WM_DIAGRAM_MAX_ITEMCNT" val="1"/>
  <p:tag name="KSO_WM_DIAGRAM_MIN_ITEMCNT" val="1"/>
  <p:tag name="KSO_WM_DIAGRAM_VIRTUALLY_FRAME" val="{&quot;height&quot;:355.45000000000005,&quot;left&quot;:67.83653543307086,&quot;top&quot;:170.54007874015747,&quot;width&quot;:491.439999999999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5_1*l_h_f*1_1_1"/>
  <p:tag name="KSO_WM_TEMPLATE_CATEGORY" val="diagram"/>
  <p:tag name="KSO_WM_TEMPLATE_INDEX" val="20237945"/>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434.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27"/>
  <p:tag name="KSO_WM_UNIT_ID" val="custom20238327_1*a*1"/>
  <p:tag name="KSO_WM_UNIT_PRESET_TEXT" val="The title goes here"/>
  <p:tag name="KSO_WM_UNIT_USESOURCEFORMAT_APPLY" val="1"/>
</p:tagLst>
</file>

<file path=ppt/tags/tag435.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54.7*157.75"/>
  <p:tag name="KSO_WM_SLIDE_POSITION" val="111.364*280.55"/>
  <p:tag name="KSO_WM_TEMPLATE_INDEX" val="20238327"/>
  <p:tag name="KSO_WM_TEMPLATE_SUBCATEGORY" val="0"/>
  <p:tag name="KSO_WM_SLIDE_INDEX" val="1"/>
  <p:tag name="KSO_WM_TAG_VERSION" val="3.0"/>
  <p:tag name="KSO_WM_SLIDE_ID" val="custom20238327_1"/>
  <p:tag name="KSO_WM_SLIDE_ITEM_CNT" val="1"/>
  <p:tag name="KSO_WM_SPECIAL_SOURCE" val="bdnull"/>
</p:tagLst>
</file>

<file path=ppt/tags/tag436.xml><?xml version="1.0" encoding="utf-8"?>
<p:tagLst xmlns:p="http://schemas.openxmlformats.org/presentationml/2006/main">
  <p:tag name="KSO_WM_UNIT_INDEX" val="1"/>
  <p:tag name="KSO_WM_UNIT_TYPE" val="d"/>
  <p:tag name="KSO_WM_BEAUTIFY_FLAG" val="#wm#"/>
</p:tagLst>
</file>

<file path=ppt/tags/tag437.xml><?xml version="1.0" encoding="utf-8"?>
<p:tagLst xmlns:p="http://schemas.openxmlformats.org/presentationml/2006/main">
  <p:tag name="KSO_WM_SLIDE_TYPE" val="text"/>
  <p:tag name="KSO_WM_BEAUTIFY_FLAG" val="#wm#"/>
</p:tagLst>
</file>

<file path=ppt/tags/tag438.xml><?xml version="1.0" encoding="utf-8"?>
<p:tagLst xmlns:p="http://schemas.openxmlformats.org/presentationml/2006/main">
  <p:tag name="KSO_WM_UNIT_INDEX" val="1"/>
  <p:tag name="KSO_WM_UNIT_TYPE" val="d"/>
  <p:tag name="KSO_WM_BEAUTIFY_FLAG" val="#wm#"/>
</p:tagLst>
</file>

<file path=ppt/tags/tag439.xml><?xml version="1.0" encoding="utf-8"?>
<p:tagLst xmlns:p="http://schemas.openxmlformats.org/presentationml/2006/main">
  <p:tag name="KSO_WM_SLIDE_TYPE" val="text"/>
  <p:tag name="KSO_WM_BEAUTIFY_FLAG" val="#wm#"/>
</p:tagLst>
</file>

<file path=ppt/tags/tag4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40.xml><?xml version="1.0" encoding="utf-8"?>
<p:tagLst xmlns:p="http://schemas.openxmlformats.org/presentationml/2006/main">
  <p:tag name="KSO_WM_UNIT_VALUE" val="1903*3384"/>
  <p:tag name="KSO_WM_UNIT_HIGHLIGHT" val="0"/>
  <p:tag name="KSO_WM_UNIT_COMPATIBLE" val="0"/>
  <p:tag name="KSO_WM_UNIT_DIAGRAM_ISNUMVISUAL" val="0"/>
  <p:tag name="KSO_WM_UNIT_DIAGRAM_ISREFERUNIT" val="0"/>
  <p:tag name="KSO_WM_UNIT_TYPE" val="d"/>
  <p:tag name="KSO_WM_UNIT_INDEX" val="1"/>
  <p:tag name="KSO_WM_UNIT_ID" val="custom20238292_1*d*1"/>
  <p:tag name="KSO_WM_TEMPLATE_CATEGORY" val="custom"/>
  <p:tag name="KSO_WM_TEMPLATE_INDEX" val="20238292"/>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1"/>
</p:tagLst>
</file>

<file path=ppt/tags/tag44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84.1*39.7"/>
  <p:tag name="KSO_WM_SLIDE_POSITION" val="100.35*405.618"/>
  <p:tag name="KSO_WM_SLIDE_LAYOUT" val="a_d_l"/>
  <p:tag name="KSO_WM_SLIDE_LAYOUT_CNT" val="1_1_1"/>
  <p:tag name="KSO_WM_SPECIAL_SOURCE" val="bdnull"/>
  <p:tag name="KSO_WM_DIAGRAM_GROUP_CODE" val="l1-1"/>
  <p:tag name="KSO_WM_TEMPLATE_INDEX" val="20238292"/>
  <p:tag name="KSO_WM_TEMPLATE_SUBCATEGORY" val="0"/>
  <p:tag name="KSO_WM_SLIDE_INDEX" val="1"/>
  <p:tag name="KSO_WM_TAG_VERSION" val="3.0"/>
  <p:tag name="KSO_WM_SLIDE_ID" val="custom20238292_1"/>
  <p:tag name="KSO_WM_SLIDE_ITEM_CNT" val="1"/>
  <p:tag name="KSO_WM_SLIDE_DIAGTYPE" val="l"/>
</p:tagLst>
</file>

<file path=ppt/tags/tag4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44.xml><?xml version="1.0" encoding="utf-8"?>
<p:tagLst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445.xml><?xml version="1.0" encoding="utf-8"?>
<p:tagLst xmlns:p="http://schemas.openxmlformats.org/presentationml/2006/main">
  <p:tag name="KSO_WM_DIAGRAM_MAX_ITEMCNT" val="5"/>
  <p:tag name="KSO_WM_DIAGRAM_MIN_ITEMCNT" val="2"/>
  <p:tag name="KSO_WM_DIAGRAM_VIRTUALLY_FRAME" val="{&quot;height&quot;:556.1756692913385,&quot;left&quot;:62.540000000000006,&quot;top&quot;:38.25433070866147,&quot;width&quot;:477.97007874015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6_1*l_h_f*1_1_1"/>
  <p:tag name="KSO_WM_TEMPLATE_CATEGORY" val="diagram"/>
  <p:tag name="KSO_WM_TEMPLATE_INDEX" val="20237916"/>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44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447.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4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5.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50.xml><?xml version="1.0" encoding="utf-8"?>
<p:tagLst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45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206_1*a*1"/>
  <p:tag name="KSO_WM_TEMPLATE_CATEGORY" val="custom"/>
  <p:tag name="KSO_WM_TEMPLATE_INDEX" val="20238206"/>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 name="KSO_WM_UNIT_PRESET_TEXT" val="Your title here"/>
</p:tagLst>
</file>

<file path=ppt/tags/tag452.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4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55.xml><?xml version="1.0" encoding="utf-8"?>
<p:tagLst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45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206_1*a*1"/>
  <p:tag name="KSO_WM_TEMPLATE_CATEGORY" val="custom"/>
  <p:tag name="KSO_WM_TEMPLATE_INDEX" val="20238206"/>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 name="KSO_WM_UNIT_PRESET_TEXT" val="Your title here"/>
</p:tagLst>
</file>

<file path=ppt/tags/tag457.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458.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f"/>
  <p:tag name="KSO_WM_UNIT_INDEX" val="1"/>
  <p:tag name="KSO_WM_TEMPLATE_CATEGORY" val="custom"/>
  <p:tag name="KSO_WM_UNIT_LAYERLEVEL" val="1"/>
  <p:tag name="KSO_WM_TAG_VERSION" val="3.0"/>
  <p:tag name="KSO_WM_BEAUTIFY_FLAG" val="#wm#"/>
  <p:tag name="KSO_WM_TEMPLATE_INDEX" val="20238327"/>
  <p:tag name="KSO_WM_UNIT_PRESET_TEXT" val="The title goes here"/>
  <p:tag name="KSO_WM_UNIT_TEXT_FILL_FORE_SCHEMECOLOR_INDEX" val="13"/>
  <p:tag name="KSO_WM_UNIT_TEXT_FILL_TYPE" val="1"/>
  <p:tag name="KSO_WM_UNIT_USESOURCEFORMAT_APPLY" val="1"/>
  <p:tag name="KSO_WM_UNIT_TEXT_SUBTYPE" val="a"/>
  <p:tag name="KSO_WM_UNIT_SUBTYPE" val="a"/>
</p:tagLst>
</file>

<file path=ppt/tags/tag459.xml><?xml version="1.0" encoding="utf-8"?>
<p:tagLst xmlns:p="http://schemas.openxmlformats.org/presentationml/2006/main">
  <p:tag name="KSO_WM_UNIT_INDEX" val="2"/>
  <p:tag name="KSO_WM_UNIT_TYPE" val="d"/>
  <p:tag name="KSO_WM_BEAUTIFY_FLAG" val="#wm#"/>
</p:tagLst>
</file>

<file path=ppt/tags/tag4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60.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54.7*157.75"/>
  <p:tag name="KSO_WM_SLIDE_POSITION" val="111.364*280.55"/>
  <p:tag name="KSO_WM_TEMPLATE_INDEX" val="20238327"/>
  <p:tag name="KSO_WM_TEMPLATE_SUBCATEGORY" val="0"/>
  <p:tag name="KSO_WM_SLIDE_INDEX" val="1"/>
  <p:tag name="KSO_WM_TAG_VERSION" val="3.0"/>
  <p:tag name="KSO_WM_SLIDE_ID" val="custom20238327_1"/>
  <p:tag name="KSO_WM_SLIDE_ITEM_CNT" val="1"/>
  <p:tag name="KSO_WM_SPECIAL_SOURCE" val="bdnull"/>
</p:tagLst>
</file>

<file path=ppt/tags/tag4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4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06_1*i*2"/>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65.xml><?xml version="1.0" encoding="utf-8"?>
<p:tagLst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466.xml><?xml version="1.0" encoding="utf-8"?>
<p:tagLst xmlns:p="http://schemas.openxmlformats.org/presentationml/2006/main">
  <p:tag name="KSO_WM_DIAGRAM_MAX_ITEMCNT" val="5"/>
  <p:tag name="KSO_WM_DIAGRAM_MIN_ITEMCNT" val="2"/>
  <p:tag name="KSO_WM_DIAGRAM_VIRTUALLY_FRAME" val="{&quot;height&quot;:402.5,&quot;left&quot;:71.28999999999999,&quot;top&quot;:191.93,&quot;width&quot;:441.230157480315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16_1*l_h_a*1_2_1"/>
  <p:tag name="KSO_WM_TEMPLATE_CATEGORY" val="diagram"/>
  <p:tag name="KSO_WM_TEMPLATE_INDEX" val="2023791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467.xml><?xml version="1.0" encoding="utf-8"?>
<p:tagLst xmlns:p="http://schemas.openxmlformats.org/presentationml/2006/main">
  <p:tag name="KSO_WM_DIAGRAM_MAX_ITEMCNT" val="5"/>
  <p:tag name="KSO_WM_DIAGRAM_MIN_ITEMCNT" val="2"/>
  <p:tag name="KSO_WM_DIAGRAM_VIRTUALLY_FRAME" val="{&quot;height&quot;:402.5,&quot;left&quot;:71.28999999999999,&quot;top&quot;:191.93,&quot;width&quot;:441.230157480315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16_1*l_h_f*1_2_1"/>
  <p:tag name="KSO_WM_TEMPLATE_CATEGORY" val="diagram"/>
  <p:tag name="KSO_WM_TEMPLATE_INDEX" val="20237916"/>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468.xml><?xml version="1.0" encoding="utf-8"?>
<p:tagLst xmlns:p="http://schemas.openxmlformats.org/presentationml/2006/main">
  <p:tag name="KSO_WM_DIAGRAM_MAX_ITEMCNT" val="5"/>
  <p:tag name="KSO_WM_DIAGRAM_MIN_ITEMCNT" val="2"/>
  <p:tag name="KSO_WM_DIAGRAM_VIRTUALLY_FRAME" val="{&quot;height&quot;:402.5,&quot;left&quot;:71.28999999999999,&quot;top&quot;:191.93,&quot;width&quot;:441.230157480315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6_1*l_h_a*1_1_1"/>
  <p:tag name="KSO_WM_TEMPLATE_CATEGORY" val="diagram"/>
  <p:tag name="KSO_WM_TEMPLATE_INDEX" val="2023791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469.xml><?xml version="1.0" encoding="utf-8"?>
<p:tagLst xmlns:p="http://schemas.openxmlformats.org/presentationml/2006/main">
  <p:tag name="KSO_WM_DIAGRAM_MAX_ITEMCNT" val="5"/>
  <p:tag name="KSO_WM_DIAGRAM_MIN_ITEMCNT" val="2"/>
  <p:tag name="KSO_WM_DIAGRAM_VIRTUALLY_FRAME" val="{&quot;height&quot;:402.5,&quot;left&quot;:71.28999999999999,&quot;top&quot;:191.93,&quot;width&quot;:441.230157480315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6_1*l_h_f*1_1_1"/>
  <p:tag name="KSO_WM_TEMPLATE_CATEGORY" val="diagram"/>
  <p:tag name="KSO_WM_TEMPLATE_INDEX" val="20237916"/>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47.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7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206_1*a*1"/>
  <p:tag name="KSO_WM_TEMPLATE_CATEGORY" val="custom"/>
  <p:tag name="KSO_WM_TEMPLATE_INDEX" val="20238206"/>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 name="KSO_WM_UNIT_PRESET_TEXT" val="Your title here"/>
</p:tagLst>
</file>

<file path=ppt/tags/tag471.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4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4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474.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TEMPLATE_CATEGORY" val="custom"/>
  <p:tag name="KSO_WM_TEMPLATE_INDEX" val="20238266"/>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475.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435.5929133858268,&quot;left&quot;:589.1335433070866,&quot;top&quot;:156.83582677165356,&quot;width&quot;:493.932992125984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7_2*l_h_f*1_1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476.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435.5929133858268,&quot;left&quot;:589.1335433070866,&quot;top&quot;:156.83582677165356,&quot;width&quot;:493.932992125984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17_2*l_h_f*1_2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47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47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1.611*333.516"/>
  <p:tag name="KSO_WM_SLIDE_POSITION" val="490.945*160.174"/>
  <p:tag name="KSO_WM_SLIDE_SUBTYPE" val="picTxt"/>
  <p:tag name="KSO_WM_DIAGRAM_GROUP_CODE" val="l1-1"/>
  <p:tag name="KSO_WM_SLIDE_DIAGTYPE" val="l"/>
  <p:tag name="KSO_WM_SLIDE_LAYOUT_NAME" val="仅标题"/>
  <p:tag name="KSO_WM_TEMPLATE_INDEX" val="20238266"/>
  <p:tag name="KSO_WM_TEMPLATE_SUBCATEGORY" val="0"/>
  <p:tag name="KSO_WM_SLIDE_INDEX" val="1"/>
  <p:tag name="KSO_WM_TAG_VERSION" val="3.0"/>
  <p:tag name="KSO_WM_SLIDE_ID" val="custom20238266_1"/>
  <p:tag name="KSO_WM_SLIDE_ITEM_CNT" val="3"/>
</p:tagLst>
</file>

<file path=ppt/tags/tag47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4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80.xml><?xml version="1.0" encoding="utf-8"?>
<p:tagLst xmlns:p="http://schemas.openxmlformats.org/presentationml/2006/main">
  <p:tag name="KSO_WM_UNIT_INDEX" val="2"/>
  <p:tag name="KSO_WM_UNIT_TYPE" val="d"/>
  <p:tag name="KSO_WM_BEAUTIFY_FLAG" val="#wm#"/>
</p:tagLst>
</file>

<file path=ppt/tags/tag481.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482.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483.xml><?xml version="1.0" encoding="utf-8"?>
<p:tagLst xmlns:p="http://schemas.openxmlformats.org/presentationml/2006/main">
  <p:tag name="KSO_WM_UNIT_INDEX" val="5"/>
  <p:tag name="KSO_WM_UNIT_TEXT_SUBTYPE" val="a"/>
  <p:tag name="KSO_WM_UNIT_SUBTYPE" val="a"/>
  <p:tag name="KSO_WM_UNIT_TYPE" val="f"/>
  <p:tag name="KSO_WM_BEAUTIFY_FLAG" val="#wm#"/>
</p:tagLst>
</file>

<file path=ppt/tags/tag484.xml><?xml version="1.0" encoding="utf-8"?>
<p:tagLst xmlns:p="http://schemas.openxmlformats.org/presentationml/2006/main">
  <p:tag name="KSO_WM_BEAUTIFY_FLAG" val="#wm#"/>
  <p:tag name="KSO_WM_TEMPLATE_CATEGORY" val="custom"/>
  <p:tag name="KSO_WM_TEMPLATE_INDEX" val="20238266"/>
  <p:tag name="KSO_WM_SLIDE_TYPE" val="text"/>
</p:tagLst>
</file>

<file path=ppt/tags/tag48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TEMPLATE_CATEGORY" val="custom"/>
  <p:tag name="KSO_WM_TEMPLATE_INDEX" val="20238206"/>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 name="KSO_WM_UNIT_PRESET_TEXT" val="Your title here"/>
  <p:tag name="KSO_WM_UNIT_TEXT_SUBTYPE" val="a"/>
  <p:tag name="KSO_WM_UNIT_SUBTYPE" val="a"/>
</p:tagLst>
</file>

<file path=ppt/tags/tag4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88.xml><?xml version="1.0" encoding="utf-8"?>
<p:tagLst xmlns:p="http://schemas.openxmlformats.org/presentationml/2006/main">
  <p:tag name="KSO_WM_DIAGRAM_MAX_ITEMCNT" val="5"/>
  <p:tag name="KSO_WM_DIAGRAM_MIN_ITEMCNT" val="2"/>
  <p:tag name="KSO_WM_DIAGRAM_VIRTUALLY_FRAME" val="{&quot;height&quot;:499.35,&quot;left&quot;:66.24000000000001,&quot;top&quot;:95.08000000000001,&quot;width&quot;:446.22007874015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16_2*l_h_f*1_2_1"/>
  <p:tag name="KSO_WM_TEMPLATE_CATEGORY" val="diagram"/>
  <p:tag name="KSO_WM_TEMPLATE_INDEX" val="20237916"/>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489.xml><?xml version="1.0" encoding="utf-8"?>
<p:tagLst xmlns:p="http://schemas.openxmlformats.org/presentationml/2006/main">
  <p:tag name="KSO_WM_DIAGRAM_MAX_ITEMCNT" val="5"/>
  <p:tag name="KSO_WM_DIAGRAM_MIN_ITEMCNT" val="2"/>
  <p:tag name="KSO_WM_DIAGRAM_VIRTUALLY_FRAME" val="{&quot;height&quot;:499.35,&quot;left&quot;:66.24000000000001,&quot;top&quot;:95.08000000000001,&quot;width&quot;:446.22007874015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6_2*l_h_f*1_1_1"/>
  <p:tag name="KSO_WM_TEMPLATE_CATEGORY" val="diagram"/>
  <p:tag name="KSO_WM_TEMPLATE_INDEX" val="20237916"/>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90.xml><?xml version="1.0" encoding="utf-8"?>
<p:tagLst xmlns:p="http://schemas.openxmlformats.org/presentationml/2006/main">
  <p:tag name="KSO_WM_UNIT_INDEX" val="2"/>
  <p:tag name="KSO_WM_UNIT_TYPE" val="d"/>
  <p:tag name="KSO_WM_BEAUTIFY_FLAG" val="#wm#"/>
</p:tagLst>
</file>

<file path=ppt/tags/tag491.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49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TEMPLATE_CATEGORY" val="custom"/>
  <p:tag name="KSO_WM_TEMPLATE_INDEX" val="20238206"/>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 name="KSO_WM_UNIT_PRESET_TEXT" val="Your title here"/>
  <p:tag name="KSO_WM_UNIT_TEXT_SUBTYPE" val="a"/>
  <p:tag name="KSO_WM_UNIT_SUBTYPE" val="a"/>
</p:tagLst>
</file>

<file path=ppt/tags/tag4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495.xml><?xml version="1.0" encoding="utf-8"?>
<p:tagLst xmlns:p="http://schemas.openxmlformats.org/presentationml/2006/main">
  <p:tag name="KSO_WM_DIAGRAM_MAX_ITEMCNT" val="5"/>
  <p:tag name="KSO_WM_DIAGRAM_MIN_ITEMCNT" val="2"/>
  <p:tag name="KSO_WM_DIAGRAM_VIRTUALLY_FRAME" val="{&quot;height&quot;:402.5,&quot;left&quot;:72.24,&quot;top&quot;:147.53000000000003,&quot;width&quot;:441.67007874015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16_2*l_h_a*1_2_1"/>
  <p:tag name="KSO_WM_TEMPLATE_CATEGORY" val="diagram"/>
  <p:tag name="KSO_WM_TEMPLATE_INDEX" val="20237916"/>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496.xml><?xml version="1.0" encoding="utf-8"?>
<p:tagLst xmlns:p="http://schemas.openxmlformats.org/presentationml/2006/main">
  <p:tag name="KSO_WM_DIAGRAM_MAX_ITEMCNT" val="5"/>
  <p:tag name="KSO_WM_DIAGRAM_MIN_ITEMCNT" val="2"/>
  <p:tag name="KSO_WM_DIAGRAM_VIRTUALLY_FRAME" val="{&quot;height&quot;:402.5,&quot;left&quot;:72.24,&quot;top&quot;:147.53000000000003,&quot;width&quot;:441.67007874015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16_2*l_h_f*1_2_1"/>
  <p:tag name="KSO_WM_TEMPLATE_CATEGORY" val="diagram"/>
  <p:tag name="KSO_WM_TEMPLATE_INDEX" val="20237916"/>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497.xml><?xml version="1.0" encoding="utf-8"?>
<p:tagLst xmlns:p="http://schemas.openxmlformats.org/presentationml/2006/main">
  <p:tag name="KSO_WM_DIAGRAM_MAX_ITEMCNT" val="5"/>
  <p:tag name="KSO_WM_DIAGRAM_MIN_ITEMCNT" val="2"/>
  <p:tag name="KSO_WM_DIAGRAM_VIRTUALLY_FRAME" val="{&quot;height&quot;:402.5,&quot;left&quot;:72.24,&quot;top&quot;:147.53000000000003,&quot;width&quot;:441.67007874015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6_2*l_h_a*1_1_1"/>
  <p:tag name="KSO_WM_TEMPLATE_CATEGORY" val="diagram"/>
  <p:tag name="KSO_WM_TEMPLATE_INDEX" val="20237916"/>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498.xml><?xml version="1.0" encoding="utf-8"?>
<p:tagLst xmlns:p="http://schemas.openxmlformats.org/presentationml/2006/main">
  <p:tag name="KSO_WM_DIAGRAM_MAX_ITEMCNT" val="5"/>
  <p:tag name="KSO_WM_DIAGRAM_MIN_ITEMCNT" val="2"/>
  <p:tag name="KSO_WM_DIAGRAM_VIRTUALLY_FRAME" val="{&quot;height&quot;:402.5,&quot;left&quot;:72.24,&quot;top&quot;:147.53000000000003,&quot;width&quot;:441.67007874015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6_2*l_h_f*1_1_1"/>
  <p:tag name="KSO_WM_TEMPLATE_CATEGORY" val="diagram"/>
  <p:tag name="KSO_WM_TEMPLATE_INDEX" val="20237916"/>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499.xml><?xml version="1.0" encoding="utf-8"?>
<p:tagLst xmlns:p="http://schemas.openxmlformats.org/presentationml/2006/main">
  <p:tag name="KSO_WM_UNIT_INDEX" val="2"/>
  <p:tag name="KSO_WM_UNIT_TYPE" val="d"/>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00.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6_1*i*1"/>
  <p:tag name="KSO_WM_TEMPLATE_CATEGORY" val="custom"/>
  <p:tag name="KSO_WM_TEMPLATE_INDEX" val="20238246"/>
  <p:tag name="KSO_WM_UNIT_LAYERLEVEL" val="1"/>
  <p:tag name="KSO_WM_TAG_VERSION" val="3.0"/>
  <p:tag name="KSO_WM_BEAUTIFY_FLAG" val="#wm#"/>
  <p:tag name="KSO_WM_UNIT_FILL_FORE_SCHEMECOLOR_INDEX" val="5"/>
  <p:tag name="KSO_WM_UNIT_SHADOW_SCHEMECOLOR_INDEX" val="5"/>
  <p:tag name="KSO_WM_UNIT_TEXT_FILL_FORE_SCHEMECOLOR_INDEX" val="2"/>
  <p:tag name="KSO_WM_UNIT_TEXT_FILL_TYPE" val="1"/>
  <p:tag name="KSO_WM_UNIT_USESOURCEFORMAT_APPLY" val="1"/>
</p:tagLst>
</file>

<file path=ppt/tags/tag502.xml><?xml version="1.0" encoding="utf-8"?>
<p:tagLst xmlns:p="http://schemas.openxmlformats.org/presentationml/2006/main">
  <p:tag name="KSO_WM_UNIT_VALUE" val="1904*1073"/>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6_1*d*1"/>
  <p:tag name="KSO_WM_TEMPLATE_CATEGORY" val="custom"/>
  <p:tag name="KSO_WM_TEMPLATE_INDEX" val="20238246"/>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503.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536.0311023622047,&quot;left&quot;:35.85,&quot;top&quot;:111.8,&quot;width&quot;:682.816377952755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3_2*l_h_f*1_1_1"/>
  <p:tag name="KSO_WM_TEMPLATE_CATEGORY" val="diagram"/>
  <p:tag name="KSO_WM_TEMPLATE_INDEX" val="20237923"/>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504.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536.0311023622047,&quot;left&quot;:35.85,&quot;top&quot;:111.8,&quot;width&quot;:682.816377952755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23_2*l_h_f*1_2_1"/>
  <p:tag name="KSO_WM_TEMPLATE_CATEGORY" val="diagram"/>
  <p:tag name="KSO_WM_TEMPLATE_INDEX" val="20237923"/>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505.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46"/>
  <p:tag name="KSO_WM_UNIT_ID" val="custom20238246_1*a*1"/>
  <p:tag name="KSO_WM_UNIT_TEXT_FILL_FORE_SCHEMECOLOR_INDEX" val="13"/>
  <p:tag name="KSO_WM_UNIT_TEXT_FILL_TYPE" val="1"/>
  <p:tag name="KSO_WM_UNIT_USESOURCEFORMAT_APPLY" val="1"/>
  <p:tag name="KSO_WM_UNIT_PRESET_TEXT" val="Your title here"/>
</p:tagLst>
</file>

<file path=ppt/tags/tag50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06*315.187"/>
  <p:tag name="KSO_WM_SLIDE_POSITION" val="55.8628*180.613"/>
  <p:tag name="KSO_WM_SLIDE_LAYOUT" val="a_d_l"/>
  <p:tag name="KSO_WM_SLIDE_LAYOUT_CNT" val="1_1_1"/>
  <p:tag name="KSO_WM_SPECIAL_SOURCE" val="bdnull"/>
  <p:tag name="KSO_WM_DIAGRAM_GROUP_CODE" val="l1-1"/>
  <p:tag name="KSO_WM_SLIDE_DIAGTYPE" val="l"/>
  <p:tag name="KSO_WM_TEMPLATE_INDEX" val="20238246"/>
  <p:tag name="KSO_WM_TEMPLATE_SUBCATEGORY" val="0"/>
  <p:tag name="KSO_WM_SLIDE_INDEX" val="1"/>
  <p:tag name="KSO_WM_TAG_VERSION" val="3.0"/>
  <p:tag name="KSO_WM_SLIDE_ID" val="custom20238246_1"/>
  <p:tag name="KSO_WM_SLIDE_ITEM_CNT" val="2"/>
</p:tagLst>
</file>

<file path=ppt/tags/tag507.xml><?xml version="1.0" encoding="utf-8"?>
<p:tagLst xmlns:p="http://schemas.openxmlformats.org/presentationml/2006/main">
  <p:tag name="KSO_WM_UNIT_VALUE" val="1900*20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409_1*d*1"/>
  <p:tag name="KSO_WM_TEMPLATE_CATEGORY" val="custom"/>
  <p:tag name="KSO_WM_TEMPLATE_INDEX" val="20238409"/>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409_1*i*1"/>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409_1*i*2"/>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409_1*i*3"/>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511.xml><?xml version="1.0" encoding="utf-8"?>
<p:tagLst xmlns:p="http://schemas.openxmlformats.org/presentationml/2006/main">
  <p:tag name="KSO_WM_UNIT_TEXT_FILL_FORE_SCHEMECOLOR_INDEX_BRIGHTNESS" val="0.25"/>
  <p:tag name="KSO_WM_DIAGRAM_MAX_ITEMCNT" val="1"/>
  <p:tag name="KSO_WM_DIAGRAM_MIN_ITEMCNT" val="1"/>
  <p:tag name="KSO_WM_DIAGRAM_VIRTUALLY_FRAME" val="{&quot;height&quot;:295.35582677165354,&quot;left&quot;:695.0461417322834,&quot;top&quot;:270.36417322834643,&quot;width&quot;:432.815433070866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74_1*l_h_f*1_1_1"/>
  <p:tag name="KSO_WM_TEMPLATE_CATEGORY" val="diagram"/>
  <p:tag name="KSO_WM_TEMPLATE_INDEX" val="20237974"/>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51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409_1*a*1"/>
  <p:tag name="KSO_WM_TEMPLATE_CATEGORY" val="custom"/>
  <p:tag name="KSO_WM_TEMPLATE_INDEX" val="20238409"/>
  <p:tag name="KSO_WM_UNIT_LAYERLEVEL" val="1"/>
  <p:tag name="KSO_WM_TAG_VERSION" val="3.0"/>
  <p:tag name="KSO_WM_BEAUTIFY_FLAG" val="#wm#"/>
  <p:tag name="KSO_WM_UNIT_PRESET_TEXT" val="The title goes here"/>
  <p:tag name="KSO_WM_UNIT_TEXT_FILL_FORE_SCHEMECOLOR_INDEX" val="13"/>
  <p:tag name="KSO_WM_UNIT_TEXT_FILL_TYPE" val="1"/>
  <p:tag name="KSO_WM_UNIT_USESOURCEFORMAT_APPLY" val="1"/>
</p:tagLst>
</file>

<file path=ppt/tags/tag513.xml><?xml version="1.0" encoding="utf-8"?>
<p:tagLst xmlns:p="http://schemas.openxmlformats.org/presentationml/2006/main">
  <p:tag name="KSO_WM_SLIDE_ID" val="custom20238409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8409"/>
  <p:tag name="KSO_WM_SLIDE_TYPE" val="text"/>
  <p:tag name="KSO_WM_SLIDE_SUBTYPE" val="picTxt"/>
  <p:tag name="KSO_WM_SLIDE_SIZE" val="302.69*207.137"/>
  <p:tag name="KSO_WM_SLIDE_POSITION" val="579.205*225.282"/>
  <p:tag name="KSO_WM_SLIDE_LAYOUT" val="a_d_l"/>
  <p:tag name="KSO_WM_SLIDE_LAYOUT_CNT" val="1_1_1"/>
  <p:tag name="KSO_WM_SPECIAL_SOURCE" val="bdnull"/>
  <p:tag name="KSO_WM_DIAGRAM_GROUP_CODE" val="l1-1"/>
  <p:tag name="KSO_WM_SLIDE_DIAGTYPE" val="l"/>
</p:tagLst>
</file>

<file path=ppt/tags/tag514.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3468_9*a*1"/>
  <p:tag name="KSO_WM_TEMPLATE_CATEGORY" val="custom"/>
  <p:tag name="KSO_WM_TEMPLATE_INDEX" val="20233468"/>
  <p:tag name="KSO_WM_UNIT_LAYERLEVEL" val="1"/>
  <p:tag name="KSO_WM_TAG_VERSION" val="3.0"/>
  <p:tag name="KSO_WM_BEAUTIFY_FLAG" val="#wm#"/>
  <p:tag name="KSO_WM_UNIT_PRESET_TEXT" val="THANKS"/>
</p:tagLst>
</file>

<file path=ppt/tags/tag515.xml><?xml version="1.0" encoding="utf-8"?>
<p:tagLst xmlns:p="http://schemas.openxmlformats.org/presentationml/2006/main">
  <p:tag name="KSO_WM_SPECIAL_SOURCE" val="bdnull"/>
  <p:tag name="KSO_WM_SLIDE_ID" val="custom20233468_9"/>
  <p:tag name="KSO_WM_TEMPLATE_SUBCATEGORY" val="29"/>
  <p:tag name="KSO_WM_TEMPLATE_MASTER_TYPE" val="0"/>
  <p:tag name="KSO_WM_TEMPLATE_COLOR_TYPE" val="0"/>
  <p:tag name="KSO_WM_SLIDE_TYPE" val="endPage"/>
  <p:tag name="KSO_WM_SLIDE_SUBTYPE" val="pureTxt"/>
  <p:tag name="KSO_WM_SLIDE_ITEM_CNT" val="0"/>
  <p:tag name="KSO_WM_SLIDE_INDEX" val="9"/>
  <p:tag name="KSO_WM_TAG_VERSION" val="3.0"/>
  <p:tag name="KSO_WM_BEAUTIFY_FLAG" val="#wm#"/>
  <p:tag name="KSO_WM_TEMPLATE_CATEGORY" val="custom"/>
  <p:tag name="KSO_WM_TEMPLATE_INDEX" val="20233468"/>
  <p:tag name="KSO_WM_SLIDE_LAYOUT" val="a"/>
  <p:tag name="KSO_WM_SLIDE_LAYOUT_CNT" val="1"/>
  <p:tag name="KSO_WM_SLIDE_THEME_ID" val="3319795"/>
  <p:tag name="KSO_WM_SLIDE_THEME_NAME" val="Z_20233468_Blue Blackboard"/>
</p:tagLst>
</file>

<file path=ppt/tags/tag5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7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7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8.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0*i*4"/>
  <p:tag name="KSO_WM_UNIT_LAYERLEVEL" val="1"/>
  <p:tag name="KSO_WM_TAG_VERSION" val="3.0"/>
  <p:tag name="KSO_WM_BEAUTIFY_FLAG" val="#wm#"/>
</p:tagLst>
</file>

<file path=ppt/tags/tag8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3"/>
</p:tagLst>
</file>

<file path=ppt/tags/tag8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3"/>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54">
      <a:dk1>
        <a:srgbClr val="000000"/>
      </a:dk1>
      <a:lt1>
        <a:srgbClr val="FFFFFF"/>
      </a:lt1>
      <a:dk2>
        <a:srgbClr val="071A00"/>
      </a:dk2>
      <a:lt2>
        <a:srgbClr val="F7FFF7"/>
      </a:lt2>
      <a:accent1>
        <a:srgbClr val="00B212"/>
      </a:accent1>
      <a:accent2>
        <a:srgbClr val="EEC120"/>
      </a:accent2>
      <a:accent3>
        <a:srgbClr val="1F77C8"/>
      </a:accent3>
      <a:accent4>
        <a:srgbClr val="00B6B6"/>
      </a:accent4>
      <a:accent5>
        <a:srgbClr val="E58C06"/>
      </a:accent5>
      <a:accent6>
        <a:srgbClr val="B25D00"/>
      </a:accent6>
      <a:hlink>
        <a:srgbClr val="5FCBFB"/>
      </a:hlink>
      <a:folHlink>
        <a:srgbClr val="B759BC"/>
      </a:folHlink>
    </a:clrScheme>
    <a:fontScheme name="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bg1">
                <a:alpha val="18000"/>
              </a:schemeClr>
            </a:gs>
            <a:gs pos="100000">
              <a:schemeClr val="accent1">
                <a:alpha val="25000"/>
              </a:schemeClr>
            </a:gs>
          </a:gsLst>
          <a:lin ang="0" scaled="1"/>
          <a:tileRect/>
        </a:gradFill>
        <a:ln>
          <a:noFill/>
        </a:ln>
      </a:spPr>
      <a:bodyPr rtlCol="0" anchor="ctr"/>
      <a:lstStyle>
        <a:defPPr algn="ctr">
          <a:defRPr lang="en-US"/>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alpha val="32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b">
        <a:normAutofit/>
      </a:bodyPr>
      <a:lstStyle>
        <a:defPPr algn="r">
          <a:lnSpc>
            <a:spcPct val="100000"/>
          </a:lnSpc>
          <a:defRPr lang="en-US" sz="2000" b="1" spc="300" dirty="0">
            <a:solidFill>
              <a:schemeClr val="accent1">
                <a:lumMod val="50000"/>
              </a:schemeClr>
            </a:solidFill>
            <a:latin typeface="+mj-ea"/>
            <a:ea typeface="+mj-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自定义 29">
      <a:dk1>
        <a:srgbClr val="000000"/>
      </a:dk1>
      <a:lt1>
        <a:srgbClr val="FFFFFF"/>
      </a:lt1>
      <a:dk2>
        <a:srgbClr val="000000"/>
      </a:dk2>
      <a:lt2>
        <a:srgbClr val="FEFFFF"/>
      </a:lt2>
      <a:accent1>
        <a:srgbClr val="17D594"/>
      </a:accent1>
      <a:accent2>
        <a:srgbClr val="376FFF"/>
      </a:accent2>
      <a:accent3>
        <a:srgbClr val="FFC000"/>
      </a:accent3>
      <a:accent4>
        <a:srgbClr val="FF7429"/>
      </a:accent4>
      <a:accent5>
        <a:srgbClr val="F84949"/>
      </a:accent5>
      <a:accent6>
        <a:srgbClr val="8830FE"/>
      </a:accent6>
      <a:hlink>
        <a:srgbClr val="304FFE"/>
      </a:hlink>
      <a:folHlink>
        <a:srgbClr val="492067"/>
      </a:folHlink>
    </a:clrScheme>
    <a:fontScheme name="自定义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自定义 165">
      <a:dk1>
        <a:srgbClr val="000000"/>
      </a:dk1>
      <a:lt1>
        <a:srgbClr val="FFFFFF"/>
      </a:lt1>
      <a:dk2>
        <a:srgbClr val="000000"/>
      </a:dk2>
      <a:lt2>
        <a:srgbClr val="FEFFFF"/>
      </a:lt2>
      <a:accent1>
        <a:srgbClr val="376FFF"/>
      </a:accent1>
      <a:accent2>
        <a:srgbClr val="FF7429"/>
      </a:accent2>
      <a:accent3>
        <a:srgbClr val="8830FE"/>
      </a:accent3>
      <a:accent4>
        <a:srgbClr val="17D594"/>
      </a:accent4>
      <a:accent5>
        <a:srgbClr val="F84949"/>
      </a:accent5>
      <a:accent6>
        <a:srgbClr val="FFC000"/>
      </a:accent6>
      <a:hlink>
        <a:srgbClr val="304FFE"/>
      </a:hlink>
      <a:folHlink>
        <a:srgbClr val="492067"/>
      </a:folHlink>
    </a:clrScheme>
    <a:fontScheme name="自定义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自定义 122">
      <a:dk1>
        <a:srgbClr val="000000"/>
      </a:dk1>
      <a:lt1>
        <a:srgbClr val="FFFFFF"/>
      </a:lt1>
      <a:dk2>
        <a:srgbClr val="292D4B"/>
      </a:dk2>
      <a:lt2>
        <a:srgbClr val="CFE2FF"/>
      </a:lt2>
      <a:accent1>
        <a:srgbClr val="5799FD"/>
      </a:accent1>
      <a:accent2>
        <a:srgbClr val="6F6CE6"/>
      </a:accent2>
      <a:accent3>
        <a:srgbClr val="45B7DF"/>
      </a:accent3>
      <a:accent4>
        <a:srgbClr val="26DAB8"/>
      </a:accent4>
      <a:accent5>
        <a:srgbClr val="6A6CBE"/>
      </a:accent5>
      <a:accent6>
        <a:srgbClr val="FF6970"/>
      </a:accent6>
      <a:hlink>
        <a:srgbClr val="658BD5"/>
      </a:hlink>
      <a:folHlink>
        <a:srgbClr val="A16AA5"/>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自定义 82">
      <a:dk1>
        <a:sysClr val="windowText" lastClr="000000"/>
      </a:dk1>
      <a:lt1>
        <a:sysClr val="window" lastClr="FFFFFF"/>
      </a:lt1>
      <a:dk2>
        <a:srgbClr val="103F48"/>
      </a:dk2>
      <a:lt2>
        <a:srgbClr val="F4FCFE"/>
      </a:lt2>
      <a:accent1>
        <a:srgbClr val="11869C"/>
      </a:accent1>
      <a:accent2>
        <a:srgbClr val="287FB0"/>
      </a:accent2>
      <a:accent3>
        <a:srgbClr val="3F77C4"/>
      </a:accent3>
      <a:accent4>
        <a:srgbClr val="5570D7"/>
      </a:accent4>
      <a:accent5>
        <a:srgbClr val="6C68EB"/>
      </a:accent5>
      <a:accent6>
        <a:srgbClr val="8361FF"/>
      </a:accent6>
      <a:hlink>
        <a:srgbClr val="0563C1"/>
      </a:hlink>
      <a:folHlink>
        <a:srgbClr val="954D72"/>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自定义 2707">
      <a:dk1>
        <a:srgbClr val="000000"/>
      </a:dk1>
      <a:lt1>
        <a:srgbClr val="FFFFFF"/>
      </a:lt1>
      <a:dk2>
        <a:srgbClr val="29363B"/>
      </a:dk2>
      <a:lt2>
        <a:srgbClr val="FFFFFF"/>
      </a:lt2>
      <a:accent1>
        <a:srgbClr val="87A5C7"/>
      </a:accent1>
      <a:accent2>
        <a:srgbClr val="9EAAB0"/>
      </a:accent2>
      <a:accent3>
        <a:srgbClr val="F1AF97"/>
      </a:accent3>
      <a:accent4>
        <a:srgbClr val="C1B7B8"/>
      </a:accent4>
      <a:accent5>
        <a:srgbClr val="D6B8B2"/>
      </a:accent5>
      <a:accent6>
        <a:srgbClr val="E6AFA2"/>
      </a:accent6>
      <a:hlink>
        <a:srgbClr val="304FFE"/>
      </a:hlink>
      <a:folHlink>
        <a:srgbClr val="492067"/>
      </a:folHlink>
    </a:clrScheme>
    <a:fontScheme name="字体-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7480</Words>
  <Application>WPS Presentation</Application>
  <PresentationFormat>On-screen Show (16:9)</PresentationFormat>
  <Paragraphs>140</Paragraphs>
  <Slides>28</Slides>
  <Notes>10</Notes>
  <HiddenSlides>0</HiddenSlides>
  <MMClips>0</MMClips>
  <ScaleCrop>false</ScaleCrop>
  <HeadingPairs>
    <vt:vector size="6" baseType="variant">
      <vt:variant>
        <vt:lpstr>已用的字体</vt:lpstr>
      </vt:variant>
      <vt:variant>
        <vt:i4>25</vt:i4>
      </vt:variant>
      <vt:variant>
        <vt:lpstr>主题</vt:lpstr>
      </vt:variant>
      <vt:variant>
        <vt:i4>7</vt:i4>
      </vt:variant>
      <vt:variant>
        <vt:lpstr>幻灯片标题</vt:lpstr>
      </vt:variant>
      <vt:variant>
        <vt:i4>28</vt:i4>
      </vt:variant>
    </vt:vector>
  </HeadingPairs>
  <TitlesOfParts>
    <vt:vector size="60" baseType="lpstr">
      <vt:lpstr>Arial</vt:lpstr>
      <vt:lpstr>SimSun</vt:lpstr>
      <vt:lpstr>Wingdings</vt:lpstr>
      <vt:lpstr>Wingdings</vt:lpstr>
      <vt:lpstr>MiSans Normal</vt:lpstr>
      <vt:lpstr>Intern</vt:lpstr>
      <vt:lpstr>Segoe Print</vt:lpstr>
      <vt:lpstr>Petrona Bold</vt:lpstr>
      <vt:lpstr>Corbel</vt:lpstr>
      <vt:lpstr>Calibri</vt:lpstr>
      <vt:lpstr>Microsoft YaHei</vt:lpstr>
      <vt:lpstr>Arial Unicode MS</vt:lpstr>
      <vt:lpstr>Inter</vt:lpstr>
      <vt:lpstr>Inter Bold</vt:lpstr>
      <vt:lpstr>Lato</vt:lpstr>
      <vt:lpstr>Manrope ExtraBold</vt:lpstr>
      <vt:lpstr>Calibri Light</vt:lpstr>
      <vt:lpstr>Nunito Sans ExtraBold</vt:lpstr>
      <vt:lpstr>Nunito Sans</vt:lpstr>
      <vt:lpstr>Times New Roman</vt:lpstr>
      <vt:lpstr>Yu Gothic UI Semibold</vt:lpstr>
      <vt:lpstr>Bahnschrift Light SemiCondensed</vt:lpstr>
      <vt:lpstr>等线</vt:lpstr>
      <vt:lpstr>等线 Light</vt:lpstr>
      <vt:lpstr>汉仪雅酷黑 45W</vt:lpstr>
      <vt:lpstr>Office Theme</vt:lpstr>
      <vt:lpstr>1_Office Theme</vt:lpstr>
      <vt:lpstr>Office 主题​​</vt:lpstr>
      <vt:lpstr>1_Office 主题​​</vt:lpstr>
      <vt:lpstr>2_Office Theme</vt:lpstr>
      <vt:lpstr>3_Office Theme</vt:lpstr>
      <vt:lpstr>4_Office Theme</vt:lpstr>
      <vt:lpstr>Indian Institute of Information Technology Nagpur</vt:lpstr>
      <vt:lpstr>What Are Stocks?</vt:lpstr>
      <vt:lpstr>PowerPoint 演示文稿</vt:lpstr>
      <vt:lpstr>PROJECT DESCRIPTION</vt:lpstr>
      <vt:lpstr>PowerPoint 演示文稿</vt:lpstr>
      <vt:lpstr>What Are Stocks?</vt:lpstr>
      <vt:lpstr>Application of Project</vt:lpstr>
      <vt:lpstr>PowerPoint 演示文稿</vt:lpstr>
      <vt:lpstr> DataWrangling and Data Handling</vt:lpstr>
      <vt:lpstr>EDA</vt:lpstr>
      <vt:lpstr>
Find the Total Assets of the top 5 companies which can be viewed through the size of the dot</vt:lpstr>
      <vt:lpstr>Find the Cost of Revenue and Gross Profit, what do the colours indicate?</vt:lpstr>
      <vt:lpstr>
What 2 measured have the large fluctuations between the years?</vt:lpstr>
      <vt:lpstr>PowerPoint 演示文稿</vt:lpstr>
      <vt:lpstr>PowerPoint 演示文稿</vt:lpstr>
      <vt:lpstr>PowerPoint 演示文稿</vt:lpstr>
      <vt:lpstr>PowerPoint 演示文稿</vt:lpstr>
      <vt:lpstr> Identify which companies have higher or lower revenue.</vt:lpstr>
      <vt:lpstr>How total revenue accumulates over the data entries?</vt:lpstr>
      <vt:lpstr>Display the sectors which are least prominent and most prominent</vt:lpstr>
      <vt:lpstr>Operation Margin vs Total Revenue</vt:lpstr>
      <vt:lpstr>PowerPoint 演示文稿</vt:lpstr>
      <vt:lpstr>How are the measures Gross Profit, Operating Income and Net Income correlated? </vt:lpstr>
      <vt:lpstr>  Find the GICS Sector with abnormal cash ratio / Net Cash Flow</vt:lpstr>
      <vt:lpstr>Display the relationship between net income and total revenue, indicating how they correlate, and visually emphasize variations in revenue through point size and color.</vt:lpstr>
      <vt:lpstr>CONCLUSION</vt:lpstr>
      <vt:lpstr>References</vt:lpstr>
      <vt:lpstr>THANKS</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Sai jaya varshith</cp:lastModifiedBy>
  <cp:revision>14</cp:revision>
  <dcterms:created xsi:type="dcterms:W3CDTF">2024-10-17T09:32:00Z</dcterms:created>
  <dcterms:modified xsi:type="dcterms:W3CDTF">2024-11-15T22:34:12Z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8127C3AA9C964BE48AF02812D81F5B5B_12</vt:lpwstr>
  </property>
  <property fmtid="{D5CDD505-2E9C-101B-9397-08002B2CF9AE}" pid="3" name="KSOProductBuildVer">
    <vt:lpwstr>1033-12.2.0.18911</vt:lpwstr>
  </property>
</Properties>
</file>